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7" r:id="rId2"/>
    <p:sldId id="273" r:id="rId3"/>
    <p:sldId id="274" r:id="rId4"/>
    <p:sldId id="275" r:id="rId5"/>
    <p:sldId id="276" r:id="rId6"/>
    <p:sldId id="277" r:id="rId7"/>
    <p:sldId id="272" r:id="rId8"/>
    <p:sldId id="281" r:id="rId9"/>
    <p:sldId id="278" r:id="rId10"/>
    <p:sldId id="280" r:id="rId11"/>
    <p:sldId id="282" r:id="rId12"/>
    <p:sldId id="283" r:id="rId13"/>
    <p:sldId id="284" r:id="rId14"/>
    <p:sldId id="268" r:id="rId15"/>
    <p:sldId id="267" r:id="rId16"/>
    <p:sldId id="285" r:id="rId17"/>
    <p:sldId id="286" r:id="rId18"/>
    <p:sldId id="288" r:id="rId19"/>
    <p:sldId id="290" r:id="rId20"/>
    <p:sldId id="287" r:id="rId21"/>
    <p:sldId id="291" r:id="rId22"/>
  </p:sldIdLst>
  <p:sldSz cx="12192000" cy="6858000"/>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36DC1D-E870-46DA-95AF-515D579CC184}" v="2" dt="2023-07-25T19:16:58.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varScale="1">
        <p:scale>
          <a:sx n="102" d="100"/>
          <a:sy n="102" d="100"/>
        </p:scale>
        <p:origin x="210"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Molock" userId="313ec1583d81d567" providerId="LiveId" clId="{9336DC1D-E870-46DA-95AF-515D579CC184}"/>
    <pc:docChg chg="modNotesMaster">
      <pc:chgData name="Bruce Molock" userId="313ec1583d81d567" providerId="LiveId" clId="{9336DC1D-E870-46DA-95AF-515D579CC184}" dt="2023-07-25T19:14:26.496"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3DF99F-01F7-EB87-75F9-F462787D1C67}"/>
              </a:ext>
            </a:extLst>
          </p:cNvPr>
          <p:cNvSpPr>
            <a:spLocks noGrp="1"/>
          </p:cNvSpPr>
          <p:nvPr>
            <p:ph type="hdr" sz="quarter"/>
          </p:nvPr>
        </p:nvSpPr>
        <p:spPr>
          <a:xfrm>
            <a:off x="0" y="0"/>
            <a:ext cx="3077954" cy="512351"/>
          </a:xfrm>
          <a:prstGeom prst="rect">
            <a:avLst/>
          </a:prstGeom>
        </p:spPr>
        <p:txBody>
          <a:bodyPr vert="horz" lIns="97269" tIns="48634" rIns="97269" bIns="48634"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B7ABAFB-FAC0-674C-8D61-32B250CF8E35}"/>
              </a:ext>
            </a:extLst>
          </p:cNvPr>
          <p:cNvSpPr>
            <a:spLocks noGrp="1"/>
          </p:cNvSpPr>
          <p:nvPr>
            <p:ph type="dt" sz="quarter" idx="1"/>
          </p:nvPr>
        </p:nvSpPr>
        <p:spPr>
          <a:xfrm>
            <a:off x="4022913" y="0"/>
            <a:ext cx="3077954" cy="512351"/>
          </a:xfrm>
          <a:prstGeom prst="rect">
            <a:avLst/>
          </a:prstGeom>
        </p:spPr>
        <p:txBody>
          <a:bodyPr vert="horz" lIns="97269" tIns="48634" rIns="97269" bIns="48634" rtlCol="0"/>
          <a:lstStyle>
            <a:lvl1pPr algn="r">
              <a:defRPr sz="1300"/>
            </a:lvl1pPr>
          </a:lstStyle>
          <a:p>
            <a:r>
              <a:rPr lang="en-US" sz="1000">
                <a:latin typeface="Arial" panose="020B0604020202020204" pitchFamily="34" charset="0"/>
                <a:cs typeface="Arial" panose="020B0604020202020204" pitchFamily="34" charset="0"/>
              </a:rPr>
              <a:t>7/30/2023 pm</a:t>
            </a:r>
          </a:p>
        </p:txBody>
      </p:sp>
      <p:sp>
        <p:nvSpPr>
          <p:cNvPr id="4" name="Footer Placeholder 3">
            <a:extLst>
              <a:ext uri="{FF2B5EF4-FFF2-40B4-BE49-F238E27FC236}">
                <a16:creationId xmlns:a16="http://schemas.microsoft.com/office/drawing/2014/main" id="{03D77FBB-2B58-84F8-2B57-109B76983891}"/>
              </a:ext>
            </a:extLst>
          </p:cNvPr>
          <p:cNvSpPr>
            <a:spLocks noGrp="1"/>
          </p:cNvSpPr>
          <p:nvPr>
            <p:ph type="ftr" sz="quarter" idx="2"/>
          </p:nvPr>
        </p:nvSpPr>
        <p:spPr>
          <a:xfrm>
            <a:off x="0" y="9720676"/>
            <a:ext cx="3077954" cy="512350"/>
          </a:xfrm>
          <a:prstGeom prst="rect">
            <a:avLst/>
          </a:prstGeom>
        </p:spPr>
        <p:txBody>
          <a:bodyPr vert="horz" lIns="97269" tIns="48634" rIns="97269" bIns="48634"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DCEFA8E9-5DDF-592F-92BC-512AF1A42C3B}"/>
              </a:ext>
            </a:extLst>
          </p:cNvPr>
          <p:cNvSpPr>
            <a:spLocks noGrp="1"/>
          </p:cNvSpPr>
          <p:nvPr>
            <p:ph type="sldNum" sz="quarter" idx="3"/>
          </p:nvPr>
        </p:nvSpPr>
        <p:spPr>
          <a:xfrm>
            <a:off x="4022913" y="9720676"/>
            <a:ext cx="3077954" cy="512350"/>
          </a:xfrm>
          <a:prstGeom prst="rect">
            <a:avLst/>
          </a:prstGeom>
        </p:spPr>
        <p:txBody>
          <a:bodyPr vert="horz" lIns="97269" tIns="48634" rIns="97269" bIns="48634" rtlCol="0" anchor="b"/>
          <a:lstStyle>
            <a:lvl1pPr algn="r">
              <a:defRPr sz="1300"/>
            </a:lvl1pPr>
          </a:lstStyle>
          <a:p>
            <a:fld id="{A64FFD8A-AB42-4666-B0DC-E0911E0D69A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361186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39" tIns="49520" rIns="99039" bIns="49520" rtlCol="0"/>
          <a:lstStyle>
            <a:lvl1pPr algn="l">
              <a:defRPr sz="1300"/>
            </a:lvl1pPr>
          </a:lstStyle>
          <a:p>
            <a:r>
              <a:rPr lang="en-US"/>
              <a:t>5th Street East Church of Christ, Lancaster Ca</a:t>
            </a:r>
          </a:p>
        </p:txBody>
      </p:sp>
      <p:sp>
        <p:nvSpPr>
          <p:cNvPr id="3" name="Date Placeholder 2"/>
          <p:cNvSpPr>
            <a:spLocks noGrp="1"/>
          </p:cNvSpPr>
          <p:nvPr>
            <p:ph type="dt" idx="1"/>
          </p:nvPr>
        </p:nvSpPr>
        <p:spPr>
          <a:xfrm>
            <a:off x="4023093" y="0"/>
            <a:ext cx="3077739" cy="513429"/>
          </a:xfrm>
          <a:prstGeom prst="rect">
            <a:avLst/>
          </a:prstGeom>
        </p:spPr>
        <p:txBody>
          <a:bodyPr vert="horz" lIns="99039" tIns="49520" rIns="99039" bIns="49520" rtlCol="0"/>
          <a:lstStyle>
            <a:lvl1pPr algn="r">
              <a:defRPr sz="1300"/>
            </a:lvl1pPr>
          </a:lstStyle>
          <a:p>
            <a:r>
              <a:rPr lang="en-US"/>
              <a:t>7/30/2023 pm</a:t>
            </a:r>
          </a:p>
        </p:txBody>
      </p:sp>
      <p:sp>
        <p:nvSpPr>
          <p:cNvPr id="4" name="Slide Image Placeholder 3"/>
          <p:cNvSpPr>
            <a:spLocks noGrp="1" noRot="1" noChangeAspect="1"/>
          </p:cNvSpPr>
          <p:nvPr>
            <p:ph type="sldImg" idx="2"/>
          </p:nvPr>
        </p:nvSpPr>
        <p:spPr>
          <a:xfrm>
            <a:off x="479425" y="1277938"/>
            <a:ext cx="6143625" cy="3455987"/>
          </a:xfrm>
          <a:prstGeom prst="rect">
            <a:avLst/>
          </a:prstGeom>
          <a:noFill/>
          <a:ln w="12700">
            <a:solidFill>
              <a:prstClr val="black"/>
            </a:solidFill>
          </a:ln>
        </p:spPr>
        <p:txBody>
          <a:bodyPr vert="horz" lIns="99039" tIns="49520" rIns="99039" bIns="49520" rtlCol="0" anchor="ctr"/>
          <a:lstStyle/>
          <a:p>
            <a:endParaRPr lang="en-US"/>
          </a:p>
        </p:txBody>
      </p:sp>
      <p:sp>
        <p:nvSpPr>
          <p:cNvPr id="5" name="Notes Placeholder 4"/>
          <p:cNvSpPr>
            <a:spLocks noGrp="1"/>
          </p:cNvSpPr>
          <p:nvPr>
            <p:ph type="body" sz="quarter" idx="3"/>
          </p:nvPr>
        </p:nvSpPr>
        <p:spPr>
          <a:xfrm>
            <a:off x="710248" y="4924644"/>
            <a:ext cx="5681980" cy="4029253"/>
          </a:xfrm>
          <a:prstGeom prst="rect">
            <a:avLst/>
          </a:prstGeom>
        </p:spPr>
        <p:txBody>
          <a:bodyPr vert="horz" lIns="99039" tIns="49520" rIns="99039" bIns="495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0"/>
            <a:ext cx="3077739" cy="513428"/>
          </a:xfrm>
          <a:prstGeom prst="rect">
            <a:avLst/>
          </a:prstGeom>
        </p:spPr>
        <p:txBody>
          <a:bodyPr vert="horz" lIns="99039" tIns="49520" rIns="99039" bIns="49520"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600"/>
            <a:ext cx="3077739" cy="513428"/>
          </a:xfrm>
          <a:prstGeom prst="rect">
            <a:avLst/>
          </a:prstGeom>
        </p:spPr>
        <p:txBody>
          <a:bodyPr vert="horz" lIns="99039" tIns="49520" rIns="99039" bIns="49520" rtlCol="0" anchor="b"/>
          <a:lstStyle>
            <a:lvl1pPr algn="r">
              <a:defRPr sz="1300"/>
            </a:lvl1pPr>
          </a:lstStyle>
          <a:p>
            <a:fld id="{87F08449-34BE-4566-8E54-CD6933CBE3F7}" type="slidenum">
              <a:rPr lang="en-US" smtClean="0"/>
              <a:t>‹#›</a:t>
            </a:fld>
            <a:endParaRPr lang="en-US"/>
          </a:p>
        </p:txBody>
      </p:sp>
    </p:spTree>
    <p:extLst>
      <p:ext uri="{BB962C8B-B14F-4D97-AF65-F5344CB8AC3E}">
        <p14:creationId xmlns:p14="http://schemas.microsoft.com/office/powerpoint/2010/main" val="127512505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F3E5E2A-DA0C-40FE-91E1-0C56E33921E0}" type="slidenum">
              <a:rPr lang="en-US" smtClean="0">
                <a:latin typeface="Arial" charset="0"/>
              </a:rPr>
              <a:pPr/>
              <a:t>14</a:t>
            </a:fld>
            <a:endParaRPr lang="en-US">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atin typeface="Arial" charset="0"/>
            </a:endParaRPr>
          </a:p>
        </p:txBody>
      </p:sp>
      <p:sp>
        <p:nvSpPr>
          <p:cNvPr id="2" name="Date Placeholder 1">
            <a:extLst>
              <a:ext uri="{FF2B5EF4-FFF2-40B4-BE49-F238E27FC236}">
                <a16:creationId xmlns:a16="http://schemas.microsoft.com/office/drawing/2014/main" id="{A9EFD508-57E4-23FE-8DDF-D4393BE1F8B1}"/>
              </a:ext>
            </a:extLst>
          </p:cNvPr>
          <p:cNvSpPr>
            <a:spLocks noGrp="1"/>
          </p:cNvSpPr>
          <p:nvPr>
            <p:ph type="dt" idx="1"/>
          </p:nvPr>
        </p:nvSpPr>
        <p:spPr/>
        <p:txBody>
          <a:bodyPr/>
          <a:lstStyle/>
          <a:p>
            <a:r>
              <a:rPr lang="en-US"/>
              <a:t>7/30/2023 pm</a:t>
            </a:r>
          </a:p>
        </p:txBody>
      </p:sp>
      <p:sp>
        <p:nvSpPr>
          <p:cNvPr id="3" name="Footer Placeholder 2">
            <a:extLst>
              <a:ext uri="{FF2B5EF4-FFF2-40B4-BE49-F238E27FC236}">
                <a16:creationId xmlns:a16="http://schemas.microsoft.com/office/drawing/2014/main" id="{47FF1387-9377-5FE0-380F-646EE1F760C3}"/>
              </a:ext>
            </a:extLst>
          </p:cNvPr>
          <p:cNvSpPr>
            <a:spLocks noGrp="1"/>
          </p:cNvSpPr>
          <p:nvPr>
            <p:ph type="ftr" sz="quarter" idx="4"/>
          </p:nvPr>
        </p:nvSpPr>
        <p:spPr/>
        <p:txBody>
          <a:bodyPr/>
          <a:lstStyle/>
          <a:p>
            <a:r>
              <a:rPr lang="en-US"/>
              <a:t>Bruce Molock</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7AF4806-82D4-460B-BF99-0D18B8C1E06F}" type="slidenum">
              <a:rPr lang="en-US" smtClean="0">
                <a:latin typeface="Arial" charset="0"/>
              </a:rPr>
              <a:pPr/>
              <a:t>15</a:t>
            </a:fld>
            <a:endParaRPr lang="en-US">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latin typeface="Arial" charset="0"/>
            </a:endParaRPr>
          </a:p>
        </p:txBody>
      </p:sp>
      <p:sp>
        <p:nvSpPr>
          <p:cNvPr id="2" name="Date Placeholder 1">
            <a:extLst>
              <a:ext uri="{FF2B5EF4-FFF2-40B4-BE49-F238E27FC236}">
                <a16:creationId xmlns:a16="http://schemas.microsoft.com/office/drawing/2014/main" id="{5B4F73BD-7139-C8B4-7E83-8990AFA24024}"/>
              </a:ext>
            </a:extLst>
          </p:cNvPr>
          <p:cNvSpPr>
            <a:spLocks noGrp="1"/>
          </p:cNvSpPr>
          <p:nvPr>
            <p:ph type="dt" idx="1"/>
          </p:nvPr>
        </p:nvSpPr>
        <p:spPr/>
        <p:txBody>
          <a:bodyPr/>
          <a:lstStyle/>
          <a:p>
            <a:r>
              <a:rPr lang="en-US"/>
              <a:t>7/30/2023 pm</a:t>
            </a:r>
          </a:p>
        </p:txBody>
      </p:sp>
      <p:sp>
        <p:nvSpPr>
          <p:cNvPr id="3" name="Footer Placeholder 2">
            <a:extLst>
              <a:ext uri="{FF2B5EF4-FFF2-40B4-BE49-F238E27FC236}">
                <a16:creationId xmlns:a16="http://schemas.microsoft.com/office/drawing/2014/main" id="{7F98196F-5AEE-C8E0-0671-65878F037C67}"/>
              </a:ext>
            </a:extLst>
          </p:cNvPr>
          <p:cNvSpPr>
            <a:spLocks noGrp="1"/>
          </p:cNvSpPr>
          <p:nvPr>
            <p:ph type="ftr" sz="quarter" idx="4"/>
          </p:nvPr>
        </p:nvSpPr>
        <p:spPr/>
        <p:txBody>
          <a:bodyPr/>
          <a:lstStyle/>
          <a:p>
            <a:r>
              <a:rPr lang="en-US"/>
              <a:t>Bruce Molock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2DA65-DC1D-50CD-A104-926E17A7A1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823A47-9BA2-9ABE-4B06-20F7DB8ADE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EC4DCD-58D6-13BC-9170-CB0AA0AA8758}"/>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26A39A2B-E6C7-6744-4CB3-3E160E456A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9E6A68-A542-05E6-4B34-4104DBCA616E}"/>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17376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68BEB-F438-7E01-3C8B-009123EDFD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0CD4E0-393B-9371-14C0-4D8C7348F5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06CC2-849B-54AF-D191-59AD390E6956}"/>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0B6917AA-047D-4679-DBCD-46CC4A7CA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81DD2-6CD6-D38F-DCCA-10EF517CCD06}"/>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3768978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9A17A6-839B-94F3-57BB-74C7E4B070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2F169D-C254-BCC2-57C7-EEAB19D6A8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CC6C2-0B73-AD6C-DC2B-DAFCCE92B091}"/>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944D2B64-2051-DE7D-7680-0BDA2544D7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08C71-9933-FCDC-28F2-898604936CBD}"/>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52681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648ED-750A-8FD8-7B3C-D490B6B0B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BDFA10-336A-EA3E-51A3-7DE28A03FA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2F993-F229-18CF-F70D-877E7BA9706A}"/>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133D8773-D774-BE6B-42F3-D8DB5C43D2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79966C-BCC0-46D6-CD2F-55220997D719}"/>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1729750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7D589-0C88-B666-02E5-423880B898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DF6F82-1E8A-29F9-1C5A-4F888F11A2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E2AD86-B7A9-56E5-5F51-5B59A4AD5E79}"/>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A907705D-74AB-9D68-854B-17393A9E3B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0A22A-1BF1-46DF-9C77-0910371B20C6}"/>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84641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5A20B-2F98-2BE2-55EF-6CD87E81D8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A22427-98CE-DEE7-30C5-623386C51F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4841D-AEF6-8259-6D0F-4387F3DBB3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E3E8AB-7200-42B5-C75C-2063985FF5EA}"/>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6" name="Footer Placeholder 5">
            <a:extLst>
              <a:ext uri="{FF2B5EF4-FFF2-40B4-BE49-F238E27FC236}">
                <a16:creationId xmlns:a16="http://schemas.microsoft.com/office/drawing/2014/main" id="{FE276CB0-3629-1186-2551-5A1CE6A63E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D9195-866E-CAFE-60CE-311D8D1FF053}"/>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2038800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EE065-4F47-00C1-4319-FBD06CD178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1A0974-7D21-D079-120B-C6A3B76283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4CFC50-23FE-8800-EAD6-234F902C1F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E2122C-3C8F-7FF3-AFEA-3C4C24E564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73CB8A-711B-7E4F-F213-24E29BBEE4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385A39-1172-8519-C57E-3A0F031348AD}"/>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8" name="Footer Placeholder 7">
            <a:extLst>
              <a:ext uri="{FF2B5EF4-FFF2-40B4-BE49-F238E27FC236}">
                <a16:creationId xmlns:a16="http://schemas.microsoft.com/office/drawing/2014/main" id="{49040BB7-9919-01DF-F7F2-F7E829767B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B765A6-B9C6-BBCB-AB39-BDE42921DB1D}"/>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63589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0121F-9B91-D7F1-C7B3-0C95593C70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3BE054-BACF-069A-2710-BBCB38F40EC4}"/>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4" name="Footer Placeholder 3">
            <a:extLst>
              <a:ext uri="{FF2B5EF4-FFF2-40B4-BE49-F238E27FC236}">
                <a16:creationId xmlns:a16="http://schemas.microsoft.com/office/drawing/2014/main" id="{D8270E40-BBF1-BADC-03CD-260DFF8A66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01CBB9-288A-4681-CEA2-C21735EE6C11}"/>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384719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32D3CC-F52B-91C4-F0C1-43967B1D8594}"/>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3" name="Footer Placeholder 2">
            <a:extLst>
              <a:ext uri="{FF2B5EF4-FFF2-40B4-BE49-F238E27FC236}">
                <a16:creationId xmlns:a16="http://schemas.microsoft.com/office/drawing/2014/main" id="{604AF911-965F-AA0C-139A-C32A8BC55E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2CEF7D-0839-AE92-29AA-78B611D9CDA3}"/>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64709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0407E-0A11-2CB8-5744-B23BD03964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44F015-0727-F798-4E9F-01BD53A80E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0507D6-A496-137C-2EF9-C8FA0C7CF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8002FB-0D4B-C7F3-48FF-938D312E35B9}"/>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6" name="Footer Placeholder 5">
            <a:extLst>
              <a:ext uri="{FF2B5EF4-FFF2-40B4-BE49-F238E27FC236}">
                <a16:creationId xmlns:a16="http://schemas.microsoft.com/office/drawing/2014/main" id="{13894E44-D93A-ED6A-BDDF-B49E9E56CD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DD0342-4E48-F130-151C-13BEC7E163B9}"/>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3198223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E6EA-24E3-9C96-5C8E-66EE4E7A9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5C453B-E7FB-9BE7-4781-3700390E7E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B1A33B-2F75-3FC6-3527-77BFEF4DF4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22E03D-776C-B700-C0A8-2C54F3BC658E}"/>
              </a:ext>
            </a:extLst>
          </p:cNvPr>
          <p:cNvSpPr>
            <a:spLocks noGrp="1"/>
          </p:cNvSpPr>
          <p:nvPr>
            <p:ph type="dt" sz="half" idx="10"/>
          </p:nvPr>
        </p:nvSpPr>
        <p:spPr/>
        <p:txBody>
          <a:bodyPr/>
          <a:lstStyle/>
          <a:p>
            <a:fld id="{C4E96A0D-17C9-44B3-B3CD-5565E9F11953}" type="datetimeFigureOut">
              <a:rPr lang="en-US" smtClean="0"/>
              <a:t>7/29/2023</a:t>
            </a:fld>
            <a:endParaRPr lang="en-US"/>
          </a:p>
        </p:txBody>
      </p:sp>
      <p:sp>
        <p:nvSpPr>
          <p:cNvPr id="6" name="Footer Placeholder 5">
            <a:extLst>
              <a:ext uri="{FF2B5EF4-FFF2-40B4-BE49-F238E27FC236}">
                <a16:creationId xmlns:a16="http://schemas.microsoft.com/office/drawing/2014/main" id="{E84760D0-742B-CB11-7BFD-C8840A61E1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F01BEC-3423-39D6-C4F9-AB283F4602E8}"/>
              </a:ext>
            </a:extLst>
          </p:cNvPr>
          <p:cNvSpPr>
            <a:spLocks noGrp="1"/>
          </p:cNvSpPr>
          <p:nvPr>
            <p:ph type="sldNum" sz="quarter" idx="12"/>
          </p:nvPr>
        </p:nvSpPr>
        <p:spPr/>
        <p:txBody>
          <a:bodyPr/>
          <a:lstStyle/>
          <a:p>
            <a:fld id="{FA199870-BAC3-4038-B719-64EE57D31BAA}" type="slidenum">
              <a:rPr lang="en-US" smtClean="0"/>
              <a:t>‹#›</a:t>
            </a:fld>
            <a:endParaRPr lang="en-US"/>
          </a:p>
        </p:txBody>
      </p:sp>
    </p:spTree>
    <p:extLst>
      <p:ext uri="{BB962C8B-B14F-4D97-AF65-F5344CB8AC3E}">
        <p14:creationId xmlns:p14="http://schemas.microsoft.com/office/powerpoint/2010/main" val="171942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3FD0AF-F6BB-6121-6C13-80C814F1F5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BCAF6B-3576-E9AD-62D2-2DA1FAEB23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558978-E361-416D-6308-B32CB9B685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E96A0D-17C9-44B3-B3CD-5565E9F11953}" type="datetimeFigureOut">
              <a:rPr lang="en-US" smtClean="0"/>
              <a:t>7/29/2023</a:t>
            </a:fld>
            <a:endParaRPr lang="en-US"/>
          </a:p>
        </p:txBody>
      </p:sp>
      <p:sp>
        <p:nvSpPr>
          <p:cNvPr id="5" name="Footer Placeholder 4">
            <a:extLst>
              <a:ext uri="{FF2B5EF4-FFF2-40B4-BE49-F238E27FC236}">
                <a16:creationId xmlns:a16="http://schemas.microsoft.com/office/drawing/2014/main" id="{388ABBAC-6868-CDDD-E9FC-B27E5B50D1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3D2DE4-4C35-D122-25FD-6186092B79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99870-BAC3-4038-B719-64EE57D31BAA}" type="slidenum">
              <a:rPr lang="en-US" smtClean="0"/>
              <a:t>‹#›</a:t>
            </a:fld>
            <a:endParaRPr lang="en-US"/>
          </a:p>
        </p:txBody>
      </p:sp>
    </p:spTree>
    <p:extLst>
      <p:ext uri="{BB962C8B-B14F-4D97-AF65-F5344CB8AC3E}">
        <p14:creationId xmlns:p14="http://schemas.microsoft.com/office/powerpoint/2010/main" val="1998312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4" name="Rectangle 1043">
            <a:extLst>
              <a:ext uri="{FF2B5EF4-FFF2-40B4-BE49-F238E27FC236}">
                <a16:creationId xmlns:a16="http://schemas.microsoft.com/office/drawing/2014/main" id="{A061BA2E-A388-41C5-B73A-B0FEB6B10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person, dark&#10;&#10;Description automatically generated">
            <a:extLst>
              <a:ext uri="{FF2B5EF4-FFF2-40B4-BE49-F238E27FC236}">
                <a16:creationId xmlns:a16="http://schemas.microsoft.com/office/drawing/2014/main" id="{5945E4CE-E594-2799-3D00-0FC855C95B66}"/>
              </a:ext>
            </a:extLst>
          </p:cNvPr>
          <p:cNvPicPr>
            <a:picLocks noChangeAspect="1"/>
          </p:cNvPicPr>
          <p:nvPr/>
        </p:nvPicPr>
        <p:blipFill rotWithShape="1">
          <a:blip r:embed="rId2">
            <a:extLst>
              <a:ext uri="{28A0092B-C50C-407E-A947-70E740481C1C}">
                <a14:useLocalDpi xmlns:a14="http://schemas.microsoft.com/office/drawing/2010/main" val="0"/>
              </a:ext>
            </a:extLst>
          </a:blip>
          <a:srcRect l="12221" r="26667" b="-1"/>
          <a:stretch/>
        </p:blipFill>
        <p:spPr bwMode="auto">
          <a:xfrm>
            <a:off x="-1" y="10"/>
            <a:ext cx="6096001" cy="6857990"/>
          </a:xfrm>
          <a:prstGeom prst="rect">
            <a:avLst/>
          </a:prstGeom>
          <a:noFill/>
        </p:spPr>
      </p:pic>
      <p:pic>
        <p:nvPicPr>
          <p:cNvPr id="1026" name="Picture 2" descr="Pin on bonhommes blancs">
            <a:extLst>
              <a:ext uri="{FF2B5EF4-FFF2-40B4-BE49-F238E27FC236}">
                <a16:creationId xmlns:a16="http://schemas.microsoft.com/office/drawing/2014/main" id="{68A1CA22-22F4-50DB-0F49-08286DB91BA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634" b="4971"/>
          <a:stretch/>
        </p:blipFill>
        <p:spPr bwMode="auto">
          <a:xfrm>
            <a:off x="6094476" y="10"/>
            <a:ext cx="6094477"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6" name="Rectangle 1045">
            <a:extLst>
              <a:ext uri="{FF2B5EF4-FFF2-40B4-BE49-F238E27FC236}">
                <a16:creationId xmlns:a16="http://schemas.microsoft.com/office/drawing/2014/main" id="{76E192A2-3ED3-4081-8A86-A22B51141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152902" y="-1181101"/>
            <a:ext cx="3886200" cy="12192001"/>
          </a:xfrm>
          <a:prstGeom prst="rect">
            <a:avLst/>
          </a:prstGeom>
          <a:gradFill>
            <a:gsLst>
              <a:gs pos="41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5E09A9E-6192-C467-EB30-ACC90FD5F762}"/>
              </a:ext>
            </a:extLst>
          </p:cNvPr>
          <p:cNvSpPr>
            <a:spLocks noGrp="1"/>
          </p:cNvSpPr>
          <p:nvPr>
            <p:ph type="ctrTitle"/>
          </p:nvPr>
        </p:nvSpPr>
        <p:spPr>
          <a:xfrm>
            <a:off x="404553" y="3080825"/>
            <a:ext cx="9125946" cy="2398703"/>
          </a:xfrm>
        </p:spPr>
        <p:txBody>
          <a:bodyPr>
            <a:normAutofit/>
          </a:bodyPr>
          <a:lstStyle/>
          <a:p>
            <a:pPr algn="l"/>
            <a:r>
              <a:rPr lang="en-US" sz="7200" b="1" dirty="0">
                <a:solidFill>
                  <a:schemeClr val="bg1"/>
                </a:solidFill>
                <a:latin typeface="Aharoni" panose="02010803020104030203" pitchFamily="2" charset="-79"/>
                <a:cs typeface="Aharoni" panose="02010803020104030203" pitchFamily="2" charset="-79"/>
              </a:rPr>
              <a:t>BUILDING THE BODY OF CHRIST</a:t>
            </a:r>
          </a:p>
        </p:txBody>
      </p:sp>
      <p:sp>
        <p:nvSpPr>
          <p:cNvPr id="1048" name="Rectangle: Rounded Corners 1047">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575039"/>
            <a:ext cx="97840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a:endParaRPr>
          </a:p>
        </p:txBody>
      </p:sp>
    </p:spTree>
    <p:extLst>
      <p:ext uri="{BB962C8B-B14F-4D97-AF65-F5344CB8AC3E}">
        <p14:creationId xmlns:p14="http://schemas.microsoft.com/office/powerpoint/2010/main" val="146859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8"/>
            <a:ext cx="10515600" cy="613458"/>
          </a:xfrm>
        </p:spPr>
        <p:txBody>
          <a:bodyPr>
            <a:normAutofit fontScale="90000"/>
          </a:bodyPr>
          <a:lstStyle/>
          <a:p>
            <a:pPr algn="ctr"/>
            <a:r>
              <a:rPr lang="en-US" dirty="0">
                <a:latin typeface="Aharoni" panose="02010803020104030203" pitchFamily="2" charset="-79"/>
                <a:cs typeface="Aharoni" panose="02010803020104030203" pitchFamily="2" charset="-79"/>
              </a:rPr>
              <a:t>THE SUPPER</a:t>
            </a:r>
          </a:p>
        </p:txBody>
      </p:sp>
      <p:sp>
        <p:nvSpPr>
          <p:cNvPr id="3" name="Content Placeholder 2"/>
          <p:cNvSpPr>
            <a:spLocks noGrp="1"/>
          </p:cNvSpPr>
          <p:nvPr>
            <p:ph idx="1"/>
          </p:nvPr>
        </p:nvSpPr>
        <p:spPr>
          <a:xfrm>
            <a:off x="173620" y="625034"/>
            <a:ext cx="11852476" cy="6041984"/>
          </a:xfrm>
        </p:spPr>
        <p:txBody>
          <a:bodyPr>
            <a:noAutofit/>
          </a:bodyPr>
          <a:lstStyle/>
          <a:p>
            <a:pPr marL="0" marR="0" indent="0">
              <a:lnSpc>
                <a:spcPct val="107000"/>
              </a:lnSpc>
              <a:spcBef>
                <a:spcPts val="0"/>
              </a:spcBef>
              <a:spcAft>
                <a:spcPts val="800"/>
              </a:spcAft>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Luke 22:16-20 :16 For I say unto you, I will not any more eat thereof, until it be fulfilled in the kingdom of God.</a:t>
            </a:r>
          </a:p>
          <a:p>
            <a:pPr marL="0" marR="0" indent="0">
              <a:lnSpc>
                <a:spcPct val="107000"/>
              </a:lnSpc>
              <a:spcBef>
                <a:spcPts val="0"/>
              </a:spcBef>
              <a:spcAft>
                <a:spcPts val="800"/>
              </a:spcAft>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:17 And he took the cup, and gave thanks, and said, Take this, and divide it among yourselves:</a:t>
            </a:r>
          </a:p>
          <a:p>
            <a:pPr marL="0" marR="0" indent="0">
              <a:lnSpc>
                <a:spcPct val="107000"/>
              </a:lnSpc>
              <a:spcBef>
                <a:spcPts val="0"/>
              </a:spcBef>
              <a:spcAft>
                <a:spcPts val="800"/>
              </a:spcAft>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:18 For I say unto you, I will not drink of the fruit of the vine, until the kingdom of God shall come.</a:t>
            </a:r>
          </a:p>
          <a:p>
            <a:pPr marL="0" marR="0" indent="0">
              <a:lnSpc>
                <a:spcPct val="107000"/>
              </a:lnSpc>
              <a:spcBef>
                <a:spcPts val="0"/>
              </a:spcBef>
              <a:spcAft>
                <a:spcPts val="800"/>
              </a:spcAft>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:19 And he took bread, and gave thanks, and brake it, and gave unto them, saying, This is my body which is given for you: this do in remembrance of me.</a:t>
            </a:r>
          </a:p>
          <a:p>
            <a:pPr marL="0" marR="0" indent="0">
              <a:lnSpc>
                <a:spcPct val="107000"/>
              </a:lnSpc>
              <a:spcBef>
                <a:spcPts val="0"/>
              </a:spcBef>
              <a:spcAft>
                <a:spcPts val="800"/>
              </a:spcAft>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:20 Likewise also the cup after supper , saying, This cup is the new testament in my blood, which is shed for you</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375300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8"/>
            <a:ext cx="10515600" cy="613458"/>
          </a:xfrm>
        </p:spPr>
        <p:txBody>
          <a:bodyPr>
            <a:normAutofit fontScale="90000"/>
          </a:bodyPr>
          <a:lstStyle/>
          <a:p>
            <a:pPr algn="ctr"/>
            <a:r>
              <a:rPr lang="en-US" dirty="0">
                <a:latin typeface="Aharoni" panose="02010803020104030203" pitchFamily="2" charset="-79"/>
                <a:cs typeface="Aharoni" panose="02010803020104030203" pitchFamily="2" charset="-79"/>
              </a:rPr>
              <a:t>THE PROMISE TO THE APOSTLES</a:t>
            </a:r>
          </a:p>
        </p:txBody>
      </p:sp>
      <p:sp>
        <p:nvSpPr>
          <p:cNvPr id="3" name="Content Placeholder 2"/>
          <p:cNvSpPr>
            <a:spLocks noGrp="1"/>
          </p:cNvSpPr>
          <p:nvPr>
            <p:ph idx="1"/>
          </p:nvPr>
        </p:nvSpPr>
        <p:spPr>
          <a:xfrm>
            <a:off x="173620" y="625034"/>
            <a:ext cx="11852476" cy="6041984"/>
          </a:xfrm>
        </p:spPr>
        <p:txBody>
          <a:bodyPr>
            <a:noAutofit/>
          </a:bodyPr>
          <a:lstStyle/>
          <a:p>
            <a:pPr marL="0" marR="0" indent="0">
              <a:lnSpc>
                <a:spcPct val="107000"/>
              </a:lnSpc>
              <a:spcBef>
                <a:spcPts val="0"/>
              </a:spcBef>
              <a:spcAft>
                <a:spcPts val="800"/>
              </a:spcAft>
              <a:buNone/>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Luke 24:44-49 :44 And he said unto them, These are the words which I spake unto you, while I was yet with you, that all things must be fulfilled, which were written in the law of Moses, and in the prophets, and in the psalms, concerning me. </a:t>
            </a:r>
          </a:p>
          <a:p>
            <a:pPr marL="0" marR="0" indent="0">
              <a:lnSpc>
                <a:spcPct val="107000"/>
              </a:lnSpc>
              <a:spcBef>
                <a:spcPts val="0"/>
              </a:spcBef>
              <a:spcAft>
                <a:spcPts val="800"/>
              </a:spcAft>
              <a:buNone/>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:45 Then opened he their understanding, that they might understand the scriptures,</a:t>
            </a:r>
          </a:p>
          <a:p>
            <a:pPr marL="0" marR="0" indent="0">
              <a:lnSpc>
                <a:spcPct val="107000"/>
              </a:lnSpc>
              <a:spcBef>
                <a:spcPts val="0"/>
              </a:spcBef>
              <a:spcAft>
                <a:spcPts val="800"/>
              </a:spcAft>
              <a:buNone/>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:46-49 And, behold, I send the promise of my Father upon you: but tarry ye in the city of Jerusalem, until ye be endued with power from on high.</a:t>
            </a:r>
          </a:p>
        </p:txBody>
      </p:sp>
    </p:spTree>
    <p:extLst>
      <p:ext uri="{BB962C8B-B14F-4D97-AF65-F5344CB8AC3E}">
        <p14:creationId xmlns:p14="http://schemas.microsoft.com/office/powerpoint/2010/main" val="2446337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8"/>
            <a:ext cx="10515600" cy="821802"/>
          </a:xfrm>
        </p:spPr>
        <p:txBody>
          <a:bodyPr>
            <a:normAutofit/>
          </a:bodyPr>
          <a:lstStyle/>
          <a:p>
            <a:pPr algn="ctr"/>
            <a:r>
              <a:rPr lang="en-US" sz="4800" dirty="0">
                <a:latin typeface="Aharoni" panose="02010803020104030203" pitchFamily="2" charset="-79"/>
                <a:cs typeface="Aharoni" panose="02010803020104030203" pitchFamily="2" charset="-79"/>
              </a:rPr>
              <a:t>THE PROMISE COMPLETED</a:t>
            </a:r>
          </a:p>
        </p:txBody>
      </p:sp>
      <p:sp>
        <p:nvSpPr>
          <p:cNvPr id="3" name="Content Placeholder 2"/>
          <p:cNvSpPr>
            <a:spLocks noGrp="1"/>
          </p:cNvSpPr>
          <p:nvPr>
            <p:ph idx="1"/>
          </p:nvPr>
        </p:nvSpPr>
        <p:spPr>
          <a:xfrm>
            <a:off x="0" y="821802"/>
            <a:ext cx="12192000" cy="5845215"/>
          </a:xfrm>
        </p:spPr>
        <p:txBody>
          <a:bodyPr>
            <a:noAutofit/>
          </a:bodyPr>
          <a:lstStyle/>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Acts 2:46,47 :46 And they, continuing daily with one accord in the temple, and breaking bread from house to house, did eat their meat with gladness and singleness of heart,</a:t>
            </a:r>
          </a:p>
          <a:p>
            <a:pPr marL="0" marR="0" indent="0">
              <a:lnSpc>
                <a:spcPct val="107000"/>
              </a:lnSpc>
              <a:spcBef>
                <a:spcPts val="0"/>
              </a:spcBef>
              <a:spcAft>
                <a:spcPts val="800"/>
              </a:spcAft>
              <a:buNone/>
            </a:pPr>
            <a:endParaRPr lang="en-US" sz="4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:47 Praising God, and having </a:t>
            </a:r>
            <a:r>
              <a:rPr lang="en-US" sz="4400" b="1" kern="100" dirty="0" err="1">
                <a:effectLst/>
                <a:latin typeface="Calibri" panose="020F0502020204030204" pitchFamily="34" charset="0"/>
                <a:ea typeface="Calibri" panose="020F0502020204030204" pitchFamily="34" charset="0"/>
                <a:cs typeface="Times New Roman" panose="02020603050405020304" pitchFamily="18" charset="0"/>
              </a:rPr>
              <a:t>favour</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 with all the people. And the Lord added to the church daily such as should be saved. KJV</a:t>
            </a:r>
          </a:p>
        </p:txBody>
      </p:sp>
    </p:spTree>
    <p:extLst>
      <p:ext uri="{BB962C8B-B14F-4D97-AF65-F5344CB8AC3E}">
        <p14:creationId xmlns:p14="http://schemas.microsoft.com/office/powerpoint/2010/main" val="1152786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2598"/>
            <a:ext cx="12192000" cy="1064870"/>
          </a:xfrm>
        </p:spPr>
        <p:txBody>
          <a:bodyPr>
            <a:normAutofit/>
          </a:bodyPr>
          <a:lstStyle/>
          <a:p>
            <a:pPr algn="ctr"/>
            <a:r>
              <a:rPr lang="en-US" sz="5200" dirty="0">
                <a:latin typeface="Aharoni" panose="02010803020104030203" pitchFamily="2" charset="-79"/>
                <a:cs typeface="Aharoni" panose="02010803020104030203" pitchFamily="2" charset="-79"/>
              </a:rPr>
              <a:t>Paul Speaks Clearly of Church Pattern</a:t>
            </a:r>
          </a:p>
        </p:txBody>
      </p:sp>
      <p:sp>
        <p:nvSpPr>
          <p:cNvPr id="3" name="Content Placeholder 2"/>
          <p:cNvSpPr>
            <a:spLocks noGrp="1"/>
          </p:cNvSpPr>
          <p:nvPr>
            <p:ph idx="1"/>
          </p:nvPr>
        </p:nvSpPr>
        <p:spPr>
          <a:xfrm>
            <a:off x="173620" y="1157468"/>
            <a:ext cx="11852476" cy="5509549"/>
          </a:xfrm>
        </p:spPr>
        <p:txBody>
          <a:bodyPr>
            <a:normAutofit/>
          </a:bodyPr>
          <a:lstStyle/>
          <a:p>
            <a:pPr marL="0" indent="0">
              <a:buNone/>
            </a:pPr>
            <a:r>
              <a:rPr lang="en-US" sz="5400" b="1" dirty="0"/>
              <a:t>Paul greets the Philippian Church, addressing </a:t>
            </a:r>
            <a:r>
              <a:rPr lang="en-US" sz="5400" b="1" u="sng" dirty="0"/>
              <a:t>all the members,</a:t>
            </a:r>
            <a:r>
              <a:rPr lang="en-US" sz="5400" b="1" dirty="0"/>
              <a:t> the </a:t>
            </a:r>
            <a:r>
              <a:rPr lang="en-US" sz="5400" b="1" u="sng" dirty="0"/>
              <a:t>bishops</a:t>
            </a:r>
            <a:r>
              <a:rPr lang="en-US" sz="5400" b="1" dirty="0"/>
              <a:t> and </a:t>
            </a:r>
            <a:r>
              <a:rPr lang="en-US" sz="5400" b="1" u="sng" dirty="0"/>
              <a:t>deacons</a:t>
            </a:r>
            <a:r>
              <a:rPr lang="en-US" sz="5400" b="1" dirty="0"/>
              <a:t>. </a:t>
            </a:r>
          </a:p>
          <a:p>
            <a:pPr marL="0" indent="0">
              <a:buNone/>
            </a:pPr>
            <a:r>
              <a:rPr lang="en-US" sz="5400" b="1" dirty="0"/>
              <a:t>Phil 1:1-6	:1 Paul and Timotheus, the servants of Jesus Christ, to all </a:t>
            </a:r>
            <a:r>
              <a:rPr lang="en-US" sz="5400" b="1" u="sng" dirty="0"/>
              <a:t>the saints </a:t>
            </a:r>
            <a:r>
              <a:rPr lang="en-US" sz="5400" b="1" dirty="0"/>
              <a:t>in Christ Jesus which are at Philippi, with </a:t>
            </a:r>
            <a:r>
              <a:rPr lang="en-US" sz="5400" b="1" u="sng" dirty="0"/>
              <a:t>the bishops</a:t>
            </a:r>
            <a:r>
              <a:rPr lang="en-US" sz="5400" b="1" dirty="0"/>
              <a:t> and </a:t>
            </a:r>
            <a:r>
              <a:rPr lang="en-US" sz="5400" b="1" u="sng" dirty="0"/>
              <a:t>deacons</a:t>
            </a:r>
            <a:r>
              <a:rPr lang="en-US" sz="5400" b="1" dirty="0"/>
              <a:t>: KJV</a:t>
            </a:r>
          </a:p>
          <a:p>
            <a:endParaRPr lang="en-US" dirty="0"/>
          </a:p>
        </p:txBody>
      </p:sp>
    </p:spTree>
    <p:extLst>
      <p:ext uri="{BB962C8B-B14F-4D97-AF65-F5344CB8AC3E}">
        <p14:creationId xmlns:p14="http://schemas.microsoft.com/office/powerpoint/2010/main" val="78555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12192000" cy="6858000"/>
          </a:xfrm>
          <a:prstGeom prst="rect">
            <a:avLst/>
          </a:prstGeom>
          <a:solidFill>
            <a:schemeClr val="tx1"/>
          </a:solidFill>
          <a:ln w="9525">
            <a:solidFill>
              <a:srgbClr val="92D050"/>
            </a:solidFill>
            <a:miter lim="800000"/>
            <a:headEnd/>
            <a:tailEnd/>
          </a:ln>
        </p:spPr>
        <p:txBody>
          <a:bodyPr wrap="none" anchor="ctr"/>
          <a:lstStyle/>
          <a:p>
            <a:endParaRPr lang="en-US"/>
          </a:p>
        </p:txBody>
      </p:sp>
      <p:sp>
        <p:nvSpPr>
          <p:cNvPr id="7171" name="Rectangle 3"/>
          <p:cNvSpPr>
            <a:spLocks noGrp="1" noChangeArrowheads="1"/>
          </p:cNvSpPr>
          <p:nvPr>
            <p:ph type="title"/>
          </p:nvPr>
        </p:nvSpPr>
        <p:spPr>
          <a:xfrm>
            <a:off x="1981200" y="0"/>
            <a:ext cx="8229600" cy="1143000"/>
          </a:xfrm>
        </p:spPr>
        <p:txBody>
          <a:bodyPr/>
          <a:lstStyle/>
          <a:p>
            <a:pPr eaLnBrk="1" hangingPunct="1">
              <a:defRPr/>
            </a:pPr>
            <a:r>
              <a:rPr lang="en-US" sz="5400">
                <a:solidFill>
                  <a:srgbClr val="000099"/>
                </a:solidFill>
                <a:latin typeface="Franklin Gothic Medium Cond" pitchFamily="34" charset="0"/>
              </a:rPr>
              <a:t>What is the Church?</a:t>
            </a:r>
          </a:p>
        </p:txBody>
      </p:sp>
      <p:pic>
        <p:nvPicPr>
          <p:cNvPr id="5124" name="Picture 4" descr="church 2"/>
          <p:cNvPicPr>
            <a:picLocks noChangeAspect="1" noChangeArrowheads="1"/>
          </p:cNvPicPr>
          <p:nvPr/>
        </p:nvPicPr>
        <p:blipFill>
          <a:blip r:embed="rId3" cstate="print"/>
          <a:srcRect/>
          <a:stretch>
            <a:fillRect/>
          </a:stretch>
        </p:blipFill>
        <p:spPr bwMode="auto">
          <a:xfrm>
            <a:off x="2514600" y="1143000"/>
            <a:ext cx="2355850" cy="2101850"/>
          </a:xfrm>
          <a:prstGeom prst="rect">
            <a:avLst/>
          </a:prstGeom>
          <a:noFill/>
          <a:ln w="9525">
            <a:noFill/>
            <a:miter lim="800000"/>
            <a:headEnd/>
            <a:tailEnd/>
          </a:ln>
        </p:spPr>
      </p:pic>
      <p:pic>
        <p:nvPicPr>
          <p:cNvPr id="7173" name="Picture 5"/>
          <p:cNvPicPr>
            <a:picLocks noChangeAspect="1" noChangeArrowheads="1"/>
          </p:cNvPicPr>
          <p:nvPr/>
        </p:nvPicPr>
        <p:blipFill>
          <a:blip r:embed="rId4" cstate="print"/>
          <a:srcRect/>
          <a:stretch>
            <a:fillRect/>
          </a:stretch>
        </p:blipFill>
        <p:spPr bwMode="auto">
          <a:xfrm>
            <a:off x="2667001" y="1676401"/>
            <a:ext cx="1711325" cy="1711325"/>
          </a:xfrm>
          <a:prstGeom prst="rect">
            <a:avLst/>
          </a:prstGeom>
          <a:noFill/>
          <a:ln w="9525">
            <a:noFill/>
            <a:miter lim="800000"/>
            <a:headEnd/>
            <a:tailEnd/>
          </a:ln>
          <a:effectLst>
            <a:outerShdw dist="35921" dir="2700000" algn="ctr" rotWithShape="0">
              <a:srgbClr val="000000"/>
            </a:outerShdw>
          </a:effectLst>
        </p:spPr>
      </p:pic>
      <p:sp>
        <p:nvSpPr>
          <p:cNvPr id="7174" name="Text Box 6"/>
          <p:cNvSpPr txBox="1">
            <a:spLocks noChangeArrowheads="1"/>
          </p:cNvSpPr>
          <p:nvPr/>
        </p:nvSpPr>
        <p:spPr bwMode="auto">
          <a:xfrm>
            <a:off x="5181600" y="914401"/>
            <a:ext cx="4800600" cy="1089529"/>
          </a:xfrm>
          <a:prstGeom prst="rect">
            <a:avLst/>
          </a:prstGeom>
          <a:solidFill>
            <a:srgbClr val="FFFF00"/>
          </a:solidFill>
          <a:ln w="28575">
            <a:solidFill>
              <a:srgbClr val="000000"/>
            </a:solidFill>
            <a:miter lim="800000"/>
            <a:headEnd/>
            <a:tailEnd/>
          </a:ln>
          <a:effectLst>
            <a:outerShdw dist="53882" dir="2700000" algn="ctr" rotWithShape="0">
              <a:srgbClr val="000000"/>
            </a:outerShdw>
          </a:effectLst>
        </p:spPr>
        <p:txBody>
          <a:bodyPr>
            <a:spAutoFit/>
          </a:bodyPr>
          <a:lstStyle/>
          <a:p>
            <a:pPr algn="ctr" eaLnBrk="1" hangingPunct="1">
              <a:lnSpc>
                <a:spcPct val="90000"/>
              </a:lnSpc>
              <a:spcBef>
                <a:spcPct val="50000"/>
              </a:spcBef>
              <a:defRPr/>
            </a:pPr>
            <a:r>
              <a:rPr lang="en-US" sz="3600" i="1">
                <a:solidFill>
                  <a:srgbClr val="FF0000"/>
                </a:solidFill>
                <a:effectLst>
                  <a:outerShdw blurRad="38100" dist="38100" dir="2700000" algn="tl">
                    <a:srgbClr val="000000"/>
                  </a:outerShdw>
                </a:effectLst>
                <a:latin typeface="Franklin Gothic Medium Cond" pitchFamily="34" charset="0"/>
              </a:rPr>
              <a:t>ekklesia:</a:t>
            </a:r>
            <a:r>
              <a:rPr lang="en-US" sz="3600">
                <a:solidFill>
                  <a:srgbClr val="FF0000"/>
                </a:solidFill>
                <a:effectLst>
                  <a:outerShdw blurRad="38100" dist="38100" dir="2700000" algn="tl">
                    <a:srgbClr val="000000"/>
                  </a:outerShdw>
                </a:effectLst>
                <a:latin typeface="Franklin Gothic Medium Cond" pitchFamily="34" charset="0"/>
              </a:rPr>
              <a:t> “to call out of” … </a:t>
            </a:r>
            <a:r>
              <a:rPr lang="en-US" sz="3600" i="1">
                <a:solidFill>
                  <a:srgbClr val="FF0000"/>
                </a:solidFill>
                <a:effectLst>
                  <a:outerShdw blurRad="38100" dist="38100" dir="2700000" algn="tl">
                    <a:srgbClr val="000000"/>
                  </a:outerShdw>
                </a:effectLst>
                <a:latin typeface="Franklin Gothic Medium Cond" pitchFamily="34" charset="0"/>
              </a:rPr>
              <a:t>“the called out ones”</a:t>
            </a:r>
          </a:p>
        </p:txBody>
      </p:sp>
      <p:sp>
        <p:nvSpPr>
          <p:cNvPr id="7175" name="Text Box 7"/>
          <p:cNvSpPr txBox="1">
            <a:spLocks noChangeArrowheads="1"/>
          </p:cNvSpPr>
          <p:nvPr/>
        </p:nvSpPr>
        <p:spPr bwMode="auto">
          <a:xfrm>
            <a:off x="1524000" y="3886200"/>
            <a:ext cx="4495800" cy="2662238"/>
          </a:xfrm>
          <a:prstGeom prst="rect">
            <a:avLst/>
          </a:prstGeom>
          <a:solidFill>
            <a:srgbClr val="99CCFF"/>
          </a:solidFill>
          <a:ln w="28575">
            <a:solidFill>
              <a:srgbClr val="000000"/>
            </a:solidFill>
            <a:miter lim="800000"/>
            <a:headEnd/>
            <a:tailEnd/>
          </a:ln>
          <a:effectLst>
            <a:outerShdw dist="53882" dir="8100000" algn="ctr" rotWithShape="0">
              <a:srgbClr val="000000"/>
            </a:outerShdw>
          </a:effectLst>
        </p:spPr>
        <p:txBody>
          <a:bodyPr>
            <a:spAutoFit/>
          </a:bodyPr>
          <a:lstStyle/>
          <a:p>
            <a:pPr algn="ctr" eaLnBrk="1" hangingPunct="1">
              <a:lnSpc>
                <a:spcPct val="90000"/>
              </a:lnSpc>
              <a:spcBef>
                <a:spcPct val="50000"/>
              </a:spcBef>
              <a:defRPr/>
            </a:pPr>
            <a:r>
              <a:rPr lang="en-US" sz="3600">
                <a:solidFill>
                  <a:srgbClr val="0000CC"/>
                </a:solidFill>
                <a:effectLst>
                  <a:outerShdw blurRad="38100" dist="38100" dir="2700000" algn="tl">
                    <a:srgbClr val="000000"/>
                  </a:outerShdw>
                </a:effectLst>
                <a:latin typeface="Franklin Gothic Medium Cond" pitchFamily="34" charset="0"/>
              </a:rPr>
              <a:t>An Assembly</a:t>
            </a:r>
          </a:p>
          <a:p>
            <a:pPr eaLnBrk="1" hangingPunct="1">
              <a:lnSpc>
                <a:spcPct val="90000"/>
              </a:lnSpc>
              <a:spcBef>
                <a:spcPct val="50000"/>
              </a:spcBef>
              <a:defRPr/>
            </a:pPr>
            <a:r>
              <a:rPr lang="en-US" sz="3200">
                <a:solidFill>
                  <a:srgbClr val="006600"/>
                </a:solidFill>
                <a:effectLst>
                  <a:outerShdw blurRad="38100" dist="38100" dir="2700000" algn="tl">
                    <a:srgbClr val="000000"/>
                  </a:outerShdw>
                </a:effectLst>
                <a:latin typeface="Franklin Gothic Medium Cond" pitchFamily="34" charset="0"/>
              </a:rPr>
              <a:t>-</a:t>
            </a:r>
            <a:r>
              <a:rPr lang="en-US" sz="3200">
                <a:solidFill>
                  <a:srgbClr val="006600"/>
                </a:solidFill>
                <a:effectLst>
                  <a:outerShdw blurRad="38100" dist="38100" dir="2700000" algn="tl">
                    <a:srgbClr val="000000"/>
                  </a:outerShdw>
                </a:effectLst>
                <a:latin typeface="Franklin Gothic Medium" pitchFamily="34" charset="0"/>
              </a:rPr>
              <a:t>Israel</a:t>
            </a:r>
            <a:r>
              <a:rPr lang="en-US" sz="3200">
                <a:solidFill>
                  <a:srgbClr val="006600"/>
                </a:solidFill>
                <a:effectLst>
                  <a:outerShdw blurRad="38100" dist="38100" dir="2700000" algn="tl">
                    <a:srgbClr val="000000"/>
                  </a:outerShdw>
                </a:effectLst>
                <a:latin typeface="Franklin Gothic Medium Cond" pitchFamily="34" charset="0"/>
              </a:rPr>
              <a:t>,</a:t>
            </a:r>
            <a:r>
              <a:rPr lang="en-US" sz="3200">
                <a:effectLst>
                  <a:outerShdw blurRad="38100" dist="38100" dir="2700000" algn="tl">
                    <a:srgbClr val="000000"/>
                  </a:outerShdw>
                </a:effectLst>
                <a:latin typeface="Franklin Gothic Medium Cond" pitchFamily="34" charset="0"/>
              </a:rPr>
              <a:t> </a:t>
            </a:r>
            <a:r>
              <a:rPr lang="en-US" sz="3200">
                <a:solidFill>
                  <a:srgbClr val="FF0000"/>
                </a:solidFill>
                <a:effectLst>
                  <a:outerShdw blurRad="38100" dist="38100" dir="2700000" algn="tl">
                    <a:srgbClr val="000000"/>
                  </a:outerShdw>
                </a:effectLst>
                <a:latin typeface="Franklin Gothic Medium Cond" pitchFamily="34" charset="0"/>
              </a:rPr>
              <a:t>Acts 7:38</a:t>
            </a:r>
          </a:p>
          <a:p>
            <a:pPr eaLnBrk="1" hangingPunct="1">
              <a:lnSpc>
                <a:spcPct val="90000"/>
              </a:lnSpc>
              <a:spcBef>
                <a:spcPct val="50000"/>
              </a:spcBef>
              <a:defRPr/>
            </a:pPr>
            <a:r>
              <a:rPr lang="en-US" sz="3200">
                <a:solidFill>
                  <a:srgbClr val="006600"/>
                </a:solidFill>
                <a:effectLst>
                  <a:outerShdw blurRad="38100" dist="38100" dir="2700000" algn="tl">
                    <a:srgbClr val="000000"/>
                  </a:outerShdw>
                </a:effectLst>
                <a:latin typeface="Franklin Gothic Medium" pitchFamily="34" charset="0"/>
              </a:rPr>
              <a:t>-Riot,</a:t>
            </a:r>
            <a:r>
              <a:rPr lang="en-US">
                <a:effectLst>
                  <a:outerShdw blurRad="38100" dist="38100" dir="2700000" algn="tl">
                    <a:srgbClr val="000000"/>
                  </a:outerShdw>
                </a:effectLst>
                <a:latin typeface="Franklin Gothic Medium" pitchFamily="34" charset="0"/>
              </a:rPr>
              <a:t> </a:t>
            </a:r>
            <a:r>
              <a:rPr lang="en-US" sz="3200">
                <a:solidFill>
                  <a:srgbClr val="FF0000"/>
                </a:solidFill>
                <a:effectLst>
                  <a:outerShdw blurRad="38100" dist="38100" dir="2700000" algn="tl">
                    <a:srgbClr val="000000"/>
                  </a:outerShdw>
                </a:effectLst>
                <a:latin typeface="Franklin Gothic Medium" pitchFamily="34" charset="0"/>
              </a:rPr>
              <a:t>Acts 19:32, 41</a:t>
            </a:r>
          </a:p>
          <a:p>
            <a:pPr eaLnBrk="1" hangingPunct="1">
              <a:lnSpc>
                <a:spcPct val="90000"/>
              </a:lnSpc>
              <a:spcBef>
                <a:spcPct val="50000"/>
              </a:spcBef>
              <a:defRPr/>
            </a:pPr>
            <a:r>
              <a:rPr lang="en-US" sz="3200">
                <a:solidFill>
                  <a:srgbClr val="006600"/>
                </a:solidFill>
                <a:effectLst>
                  <a:outerShdw blurRad="38100" dist="38100" dir="2700000" algn="tl">
                    <a:srgbClr val="000000"/>
                  </a:outerShdw>
                </a:effectLst>
                <a:latin typeface="Franklin Gothic Medium Cond" pitchFamily="34" charset="0"/>
              </a:rPr>
              <a:t>-Gov’t body,</a:t>
            </a:r>
            <a:r>
              <a:rPr lang="en-US" sz="3200">
                <a:effectLst>
                  <a:outerShdw blurRad="38100" dist="38100" dir="2700000" algn="tl">
                    <a:srgbClr val="000000"/>
                  </a:outerShdw>
                </a:effectLst>
                <a:latin typeface="Franklin Gothic Medium Cond" pitchFamily="34" charset="0"/>
              </a:rPr>
              <a:t> </a:t>
            </a:r>
            <a:r>
              <a:rPr lang="en-US" sz="3200">
                <a:solidFill>
                  <a:srgbClr val="FF0000"/>
                </a:solidFill>
                <a:effectLst>
                  <a:outerShdw blurRad="38100" dist="38100" dir="2700000" algn="tl">
                    <a:srgbClr val="000000"/>
                  </a:outerShdw>
                </a:effectLst>
                <a:latin typeface="Franklin Gothic Medium Cond" pitchFamily="34" charset="0"/>
              </a:rPr>
              <a:t>Acts 19:39</a:t>
            </a:r>
          </a:p>
        </p:txBody>
      </p:sp>
      <p:sp>
        <p:nvSpPr>
          <p:cNvPr id="7176" name="Oval 8"/>
          <p:cNvSpPr>
            <a:spLocks noChangeArrowheads="1"/>
          </p:cNvSpPr>
          <p:nvPr/>
        </p:nvSpPr>
        <p:spPr bwMode="auto">
          <a:xfrm>
            <a:off x="5486400" y="2438400"/>
            <a:ext cx="5181600" cy="4419600"/>
          </a:xfrm>
          <a:prstGeom prst="ellipse">
            <a:avLst/>
          </a:prstGeom>
          <a:solidFill>
            <a:srgbClr val="FF0000"/>
          </a:solidFill>
          <a:ln w="9525">
            <a:solidFill>
              <a:srgbClr val="000000"/>
            </a:solidFill>
            <a:round/>
            <a:headEnd/>
            <a:tailEnd/>
          </a:ln>
          <a:effectLst>
            <a:outerShdw dist="63500" dir="2212194" algn="ctr" rotWithShape="0">
              <a:srgbClr val="000000"/>
            </a:outerShdw>
          </a:effectLst>
        </p:spPr>
        <p:txBody>
          <a:bodyPr wrap="none" anchor="ctr"/>
          <a:lstStyle/>
          <a:p>
            <a:pPr algn="ctr" eaLnBrk="1" hangingPunct="1">
              <a:defRPr/>
            </a:pPr>
            <a:endParaRPr lang="en-US" sz="800" b="1" dirty="0">
              <a:effectLst>
                <a:outerShdw blurRad="38100" dist="38100" dir="2700000" algn="tl">
                  <a:srgbClr val="000000"/>
                </a:outerShdw>
              </a:effectLst>
              <a:latin typeface="Arial Narrow" pitchFamily="34" charset="0"/>
            </a:endParaRPr>
          </a:p>
          <a:p>
            <a:pPr algn="ctr" eaLnBrk="1" hangingPunct="1">
              <a:defRPr/>
            </a:pPr>
            <a:r>
              <a:rPr lang="en-US" sz="3200" u="sng" dirty="0">
                <a:effectLst>
                  <a:outerShdw blurRad="38100" dist="38100" dir="2700000" algn="tl">
                    <a:srgbClr val="000000"/>
                  </a:outerShdw>
                </a:effectLst>
                <a:latin typeface="Franklin Gothic Medium Cond" pitchFamily="34" charset="0"/>
              </a:rPr>
              <a:t>Body of the Saved</a:t>
            </a:r>
            <a:endParaRPr lang="en-US" sz="3200" dirty="0">
              <a:effectLst>
                <a:outerShdw blurRad="38100" dist="38100" dir="2700000" algn="tl">
                  <a:srgbClr val="000000"/>
                </a:outerShdw>
              </a:effectLst>
              <a:latin typeface="Franklin Gothic Medium Cond" pitchFamily="34" charset="0"/>
            </a:endParaRPr>
          </a:p>
          <a:p>
            <a:pPr algn="ctr" eaLnBrk="1" hangingPunct="1">
              <a:defRPr/>
            </a:pPr>
            <a:endParaRPr lang="en-US" sz="1400" dirty="0">
              <a:effectLst>
                <a:outerShdw blurRad="38100" dist="38100" dir="2700000" algn="tl">
                  <a:srgbClr val="000000"/>
                </a:outerShdw>
              </a:effectLst>
              <a:latin typeface="Franklin Gothic Medium Cond" pitchFamily="34" charset="0"/>
            </a:endParaRPr>
          </a:p>
          <a:p>
            <a:pPr algn="ctr" eaLnBrk="1" hangingPunct="1">
              <a:defRPr/>
            </a:pPr>
            <a:r>
              <a:rPr lang="en-US" sz="3200" dirty="0">
                <a:solidFill>
                  <a:srgbClr val="66FFFF"/>
                </a:solidFill>
                <a:effectLst>
                  <a:outerShdw blurRad="38100" dist="38100" dir="2700000" algn="tl">
                    <a:srgbClr val="000000"/>
                  </a:outerShdw>
                </a:effectLst>
                <a:latin typeface="Franklin Gothic Medium Cond" pitchFamily="34" charset="0"/>
              </a:rPr>
              <a:t>“Called out”</a:t>
            </a:r>
            <a:r>
              <a:rPr lang="en-US" sz="3200" dirty="0">
                <a:solidFill>
                  <a:schemeClr val="bg1"/>
                </a:solidFill>
                <a:effectLst>
                  <a:outerShdw blurRad="38100" dist="38100" dir="2700000" algn="tl">
                    <a:srgbClr val="000000"/>
                  </a:outerShdw>
                </a:effectLst>
                <a:latin typeface="Franklin Gothic Medium Cond" pitchFamily="34" charset="0"/>
              </a:rPr>
              <a:t> </a:t>
            </a:r>
            <a:r>
              <a:rPr lang="en-US" sz="3200" dirty="0">
                <a:solidFill>
                  <a:schemeClr val="hlink"/>
                </a:solidFill>
                <a:effectLst>
                  <a:outerShdw blurRad="38100" dist="38100" dir="2700000" algn="tl">
                    <a:srgbClr val="000000"/>
                  </a:outerShdw>
                </a:effectLst>
                <a:latin typeface="Franklin Gothic Medium Cond" pitchFamily="34" charset="0"/>
              </a:rPr>
              <a:t>of darkness</a:t>
            </a:r>
          </a:p>
          <a:p>
            <a:pPr algn="ctr" eaLnBrk="1" hangingPunct="1">
              <a:defRPr/>
            </a:pPr>
            <a:r>
              <a:rPr lang="en-US" sz="3200" dirty="0">
                <a:solidFill>
                  <a:schemeClr val="hlink"/>
                </a:solidFill>
                <a:effectLst>
                  <a:outerShdw blurRad="38100" dist="38100" dir="2700000" algn="tl">
                    <a:srgbClr val="000000"/>
                  </a:outerShdw>
                </a:effectLst>
                <a:latin typeface="Franklin Gothic Medium Cond" pitchFamily="34" charset="0"/>
              </a:rPr>
              <a:t>by God, by the gospel</a:t>
            </a:r>
          </a:p>
          <a:p>
            <a:pPr algn="ctr" eaLnBrk="1" hangingPunct="1">
              <a:defRPr/>
            </a:pPr>
            <a:r>
              <a:rPr lang="en-US" sz="3200" i="1" dirty="0">
                <a:solidFill>
                  <a:srgbClr val="66FFFF"/>
                </a:solidFill>
                <a:effectLst>
                  <a:outerShdw blurRad="38100" dist="38100" dir="2700000" algn="tl">
                    <a:srgbClr val="000000"/>
                  </a:outerShdw>
                </a:effectLst>
                <a:latin typeface="Franklin Gothic Medium Cond" pitchFamily="34" charset="0"/>
              </a:rPr>
              <a:t>1 Pet. 2:9-10;2 Thess. 2:14</a:t>
            </a:r>
          </a:p>
          <a:p>
            <a:pPr algn="ctr" eaLnBrk="1" hangingPunct="1">
              <a:defRPr/>
            </a:pPr>
            <a:endParaRPr lang="en-US" sz="1400" dirty="0">
              <a:solidFill>
                <a:schemeClr val="bg1"/>
              </a:solidFill>
              <a:effectLst>
                <a:outerShdw blurRad="38100" dist="38100" dir="2700000" algn="tl">
                  <a:srgbClr val="000000"/>
                </a:outerShdw>
              </a:effectLst>
              <a:latin typeface="Franklin Gothic Medium Cond" pitchFamily="34" charset="0"/>
            </a:endParaRPr>
          </a:p>
          <a:p>
            <a:pPr algn="ctr" eaLnBrk="1" hangingPunct="1">
              <a:defRPr/>
            </a:pPr>
            <a:r>
              <a:rPr lang="en-US" sz="3200" dirty="0">
                <a:solidFill>
                  <a:schemeClr val="hlink"/>
                </a:solidFill>
                <a:effectLst>
                  <a:outerShdw blurRad="38100" dist="38100" dir="2700000" algn="tl">
                    <a:srgbClr val="000000"/>
                  </a:outerShdw>
                </a:effectLst>
                <a:latin typeface="Franklin Gothic Medium Cond" pitchFamily="34" charset="0"/>
              </a:rPr>
              <a:t>The Redeemed</a:t>
            </a:r>
          </a:p>
          <a:p>
            <a:pPr algn="ctr" eaLnBrk="1" hangingPunct="1">
              <a:defRPr/>
            </a:pPr>
            <a:r>
              <a:rPr lang="en-US" sz="3200" i="1" dirty="0">
                <a:solidFill>
                  <a:srgbClr val="66FFFF"/>
                </a:solidFill>
                <a:effectLst>
                  <a:outerShdw blurRad="38100" dist="38100" dir="2700000" algn="tl">
                    <a:srgbClr val="000000"/>
                  </a:outerShdw>
                </a:effectLst>
                <a:latin typeface="Franklin Gothic Medium Cond" pitchFamily="34" charset="0"/>
              </a:rPr>
              <a:t>Mt. 16:18</a:t>
            </a:r>
          </a:p>
        </p:txBody>
      </p:sp>
      <p:sp>
        <p:nvSpPr>
          <p:cNvPr id="5129" name="Text Box 9"/>
          <p:cNvSpPr txBox="1">
            <a:spLocks noChangeArrowheads="1"/>
          </p:cNvSpPr>
          <p:nvPr/>
        </p:nvSpPr>
        <p:spPr bwMode="auto">
          <a:xfrm>
            <a:off x="10058400" y="6400800"/>
            <a:ext cx="381000" cy="274638"/>
          </a:xfrm>
          <a:prstGeom prst="rect">
            <a:avLst/>
          </a:prstGeom>
          <a:noFill/>
          <a:ln w="9525">
            <a:noFill/>
            <a:miter lim="800000"/>
            <a:headEnd/>
            <a:tailEnd/>
          </a:ln>
        </p:spPr>
        <p:txBody>
          <a:bodyPr>
            <a:spAutoFit/>
          </a:bodyPr>
          <a:lstStyle/>
          <a:p>
            <a:pPr algn="ctr" eaLnBrk="1" hangingPunct="1">
              <a:spcBef>
                <a:spcPct val="50000"/>
              </a:spcBef>
            </a:pPr>
            <a:r>
              <a:rPr lang="en-US" sz="1200">
                <a:solidFill>
                  <a:srgbClr val="000000"/>
                </a:solidFill>
                <a:latin typeface="Arial" charset="0"/>
              </a:rPr>
              <a:t>4</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477000" y="152401"/>
            <a:ext cx="2209800" cy="701675"/>
          </a:xfrm>
          <a:prstGeom prst="rect">
            <a:avLst/>
          </a:prstGeom>
          <a:noFill/>
          <a:ln w="9525">
            <a:noFill/>
            <a:miter lim="800000"/>
            <a:headEnd/>
            <a:tailEnd/>
          </a:ln>
          <a:effectLst/>
        </p:spPr>
        <p:txBody>
          <a:bodyPr>
            <a:spAutoFit/>
          </a:bodyPr>
          <a:lstStyle/>
          <a:p>
            <a:pPr algn="ctr" eaLnBrk="1" hangingPunct="1">
              <a:spcBef>
                <a:spcPct val="50000"/>
              </a:spcBef>
              <a:defRPr/>
            </a:pPr>
            <a:r>
              <a:rPr lang="en-US" sz="4000" u="sng">
                <a:effectLst>
                  <a:outerShdw blurRad="38100" dist="38100" dir="2700000" algn="tl">
                    <a:srgbClr val="000000"/>
                  </a:outerShdw>
                </a:effectLst>
                <a:latin typeface="Franklin Gothic Medium Cond" pitchFamily="34" charset="0"/>
              </a:rPr>
              <a:t>CHRIST</a:t>
            </a:r>
          </a:p>
        </p:txBody>
      </p:sp>
      <p:sp>
        <p:nvSpPr>
          <p:cNvPr id="14340" name="Text Box 4"/>
          <p:cNvSpPr txBox="1">
            <a:spLocks noChangeArrowheads="1"/>
          </p:cNvSpPr>
          <p:nvPr/>
        </p:nvSpPr>
        <p:spPr bwMode="auto">
          <a:xfrm>
            <a:off x="3657600" y="1"/>
            <a:ext cx="914400" cy="3140075"/>
          </a:xfrm>
          <a:prstGeom prst="rect">
            <a:avLst/>
          </a:prstGeom>
          <a:noFill/>
          <a:ln w="9525">
            <a:noFill/>
            <a:miter lim="800000"/>
            <a:headEnd/>
            <a:tailEnd/>
          </a:ln>
          <a:effectLst>
            <a:outerShdw dist="35921" dir="2700000" algn="ctr" rotWithShape="0">
              <a:srgbClr val="000000"/>
            </a:outerShdw>
          </a:effectLst>
        </p:spPr>
        <p:txBody>
          <a:bodyPr>
            <a:spAutoFit/>
          </a:bodyPr>
          <a:lstStyle/>
          <a:p>
            <a:pPr eaLnBrk="1" hangingPunct="1">
              <a:spcBef>
                <a:spcPct val="50000"/>
              </a:spcBef>
              <a:defRPr/>
            </a:pPr>
            <a:r>
              <a:rPr lang="en-US" sz="20000">
                <a:latin typeface="Pegasus" pitchFamily="2" charset="0"/>
              </a:rPr>
              <a:t>{</a:t>
            </a:r>
          </a:p>
        </p:txBody>
      </p:sp>
      <p:pic>
        <p:nvPicPr>
          <p:cNvPr id="8196" name="Picture 5"/>
          <p:cNvPicPr>
            <a:picLocks noChangeAspect="1" noChangeArrowheads="1"/>
          </p:cNvPicPr>
          <p:nvPr/>
        </p:nvPicPr>
        <p:blipFill>
          <a:blip r:embed="rId3" cstate="print"/>
          <a:srcRect/>
          <a:stretch>
            <a:fillRect/>
          </a:stretch>
        </p:blipFill>
        <p:spPr bwMode="auto">
          <a:xfrm>
            <a:off x="5486400" y="1981200"/>
            <a:ext cx="762000" cy="762000"/>
          </a:xfrm>
          <a:prstGeom prst="rect">
            <a:avLst/>
          </a:prstGeom>
          <a:noFill/>
          <a:ln w="9525">
            <a:solidFill>
              <a:srgbClr val="000000"/>
            </a:solidFill>
            <a:miter lim="800000"/>
            <a:headEnd/>
            <a:tailEnd/>
          </a:ln>
        </p:spPr>
      </p:pic>
      <p:pic>
        <p:nvPicPr>
          <p:cNvPr id="8197" name="Picture 6"/>
          <p:cNvPicPr>
            <a:picLocks noChangeAspect="1" noChangeArrowheads="1"/>
          </p:cNvPicPr>
          <p:nvPr/>
        </p:nvPicPr>
        <p:blipFill>
          <a:blip r:embed="rId4" cstate="print"/>
          <a:srcRect/>
          <a:stretch>
            <a:fillRect/>
          </a:stretch>
        </p:blipFill>
        <p:spPr bwMode="auto">
          <a:xfrm>
            <a:off x="4343400" y="1981200"/>
            <a:ext cx="762000" cy="762000"/>
          </a:xfrm>
          <a:prstGeom prst="rect">
            <a:avLst/>
          </a:prstGeom>
          <a:noFill/>
          <a:ln w="9525">
            <a:solidFill>
              <a:srgbClr val="000000"/>
            </a:solidFill>
            <a:miter lim="800000"/>
            <a:headEnd/>
            <a:tailEnd/>
          </a:ln>
        </p:spPr>
      </p:pic>
      <p:pic>
        <p:nvPicPr>
          <p:cNvPr id="8198" name="Picture 7"/>
          <p:cNvPicPr>
            <a:picLocks noChangeAspect="1" noChangeArrowheads="1"/>
          </p:cNvPicPr>
          <p:nvPr/>
        </p:nvPicPr>
        <p:blipFill>
          <a:blip r:embed="rId3" cstate="print"/>
          <a:srcRect/>
          <a:stretch>
            <a:fillRect/>
          </a:stretch>
        </p:blipFill>
        <p:spPr bwMode="auto">
          <a:xfrm>
            <a:off x="6324600" y="1981200"/>
            <a:ext cx="762000" cy="762000"/>
          </a:xfrm>
          <a:prstGeom prst="rect">
            <a:avLst/>
          </a:prstGeom>
          <a:noFill/>
          <a:ln w="9525">
            <a:solidFill>
              <a:srgbClr val="000000"/>
            </a:solidFill>
            <a:miter lim="800000"/>
            <a:headEnd/>
            <a:tailEnd/>
          </a:ln>
        </p:spPr>
      </p:pic>
      <p:pic>
        <p:nvPicPr>
          <p:cNvPr id="8199" name="Picture 8"/>
          <p:cNvPicPr>
            <a:picLocks noChangeAspect="1" noChangeArrowheads="1"/>
          </p:cNvPicPr>
          <p:nvPr/>
        </p:nvPicPr>
        <p:blipFill>
          <a:blip r:embed="rId3" cstate="print"/>
          <a:srcRect/>
          <a:stretch>
            <a:fillRect/>
          </a:stretch>
        </p:blipFill>
        <p:spPr bwMode="auto">
          <a:xfrm>
            <a:off x="7162800" y="1981200"/>
            <a:ext cx="762000" cy="762000"/>
          </a:xfrm>
          <a:prstGeom prst="rect">
            <a:avLst/>
          </a:prstGeom>
          <a:noFill/>
          <a:ln w="9525">
            <a:solidFill>
              <a:srgbClr val="000000"/>
            </a:solidFill>
            <a:miter lim="800000"/>
            <a:headEnd/>
            <a:tailEnd/>
          </a:ln>
        </p:spPr>
      </p:pic>
      <p:pic>
        <p:nvPicPr>
          <p:cNvPr id="8200" name="Picture 9"/>
          <p:cNvPicPr>
            <a:picLocks noChangeAspect="1" noChangeArrowheads="1"/>
          </p:cNvPicPr>
          <p:nvPr/>
        </p:nvPicPr>
        <p:blipFill>
          <a:blip r:embed="rId3" cstate="print"/>
          <a:srcRect/>
          <a:stretch>
            <a:fillRect/>
          </a:stretch>
        </p:blipFill>
        <p:spPr bwMode="auto">
          <a:xfrm>
            <a:off x="8229600" y="1981200"/>
            <a:ext cx="762000" cy="762000"/>
          </a:xfrm>
          <a:prstGeom prst="rect">
            <a:avLst/>
          </a:prstGeom>
          <a:noFill/>
          <a:ln w="9525">
            <a:solidFill>
              <a:srgbClr val="000000"/>
            </a:solidFill>
            <a:miter lim="800000"/>
            <a:headEnd/>
            <a:tailEnd/>
          </a:ln>
        </p:spPr>
      </p:pic>
      <p:pic>
        <p:nvPicPr>
          <p:cNvPr id="8201" name="Picture 10"/>
          <p:cNvPicPr>
            <a:picLocks noChangeAspect="1" noChangeArrowheads="1"/>
          </p:cNvPicPr>
          <p:nvPr/>
        </p:nvPicPr>
        <p:blipFill>
          <a:blip r:embed="rId3" cstate="print"/>
          <a:srcRect/>
          <a:stretch>
            <a:fillRect/>
          </a:stretch>
        </p:blipFill>
        <p:spPr bwMode="auto">
          <a:xfrm>
            <a:off x="9067800" y="1981200"/>
            <a:ext cx="762000" cy="762000"/>
          </a:xfrm>
          <a:prstGeom prst="rect">
            <a:avLst/>
          </a:prstGeom>
          <a:noFill/>
          <a:ln w="9525">
            <a:solidFill>
              <a:srgbClr val="000000"/>
            </a:solidFill>
            <a:miter lim="800000"/>
            <a:headEnd/>
            <a:tailEnd/>
          </a:ln>
        </p:spPr>
      </p:pic>
      <p:pic>
        <p:nvPicPr>
          <p:cNvPr id="8202" name="Picture 11"/>
          <p:cNvPicPr>
            <a:picLocks noChangeAspect="1" noChangeArrowheads="1"/>
          </p:cNvPicPr>
          <p:nvPr/>
        </p:nvPicPr>
        <p:blipFill>
          <a:blip r:embed="rId3" cstate="print"/>
          <a:srcRect/>
          <a:stretch>
            <a:fillRect/>
          </a:stretch>
        </p:blipFill>
        <p:spPr bwMode="auto">
          <a:xfrm>
            <a:off x="9906000" y="1981200"/>
            <a:ext cx="762000" cy="762000"/>
          </a:xfrm>
          <a:prstGeom prst="rect">
            <a:avLst/>
          </a:prstGeom>
          <a:noFill/>
          <a:ln w="9525">
            <a:solidFill>
              <a:srgbClr val="000000"/>
            </a:solidFill>
            <a:miter lim="800000"/>
            <a:headEnd/>
            <a:tailEnd/>
          </a:ln>
        </p:spPr>
      </p:pic>
      <p:sp>
        <p:nvSpPr>
          <p:cNvPr id="14348" name="Line 12"/>
          <p:cNvSpPr>
            <a:spLocks noChangeShapeType="1"/>
          </p:cNvSpPr>
          <p:nvPr/>
        </p:nvSpPr>
        <p:spPr bwMode="auto">
          <a:xfrm flipH="1">
            <a:off x="4953000" y="762000"/>
            <a:ext cx="2514600" cy="12192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49" name="Line 13"/>
          <p:cNvSpPr>
            <a:spLocks noChangeShapeType="1"/>
          </p:cNvSpPr>
          <p:nvPr/>
        </p:nvSpPr>
        <p:spPr bwMode="auto">
          <a:xfrm flipH="1">
            <a:off x="5867400" y="762000"/>
            <a:ext cx="1600200" cy="12192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50" name="Line 14"/>
          <p:cNvSpPr>
            <a:spLocks noChangeShapeType="1"/>
          </p:cNvSpPr>
          <p:nvPr/>
        </p:nvSpPr>
        <p:spPr bwMode="auto">
          <a:xfrm flipH="1">
            <a:off x="6705600" y="762000"/>
            <a:ext cx="762000" cy="12192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51" name="Line 15"/>
          <p:cNvSpPr>
            <a:spLocks noChangeShapeType="1"/>
          </p:cNvSpPr>
          <p:nvPr/>
        </p:nvSpPr>
        <p:spPr bwMode="auto">
          <a:xfrm>
            <a:off x="7467600" y="762000"/>
            <a:ext cx="76200" cy="1219200"/>
          </a:xfrm>
          <a:prstGeom prst="line">
            <a:avLst/>
          </a:prstGeom>
          <a:noFill/>
          <a:ln w="25400">
            <a:solidFill>
              <a:srgbClr val="FFFFFF"/>
            </a:solidFill>
            <a:round/>
            <a:headEnd/>
            <a:tailEnd/>
          </a:ln>
          <a:effectLst>
            <a:outerShdw dist="35921" dir="2700000" algn="ctr" rotWithShape="0">
              <a:srgbClr val="000000"/>
            </a:outerShdw>
          </a:effectLst>
        </p:spPr>
        <p:txBody>
          <a:bodyPr/>
          <a:lstStyle/>
          <a:p>
            <a:pPr>
              <a:defRPr/>
            </a:pPr>
            <a:endParaRPr lang="en-US"/>
          </a:p>
        </p:txBody>
      </p:sp>
      <p:sp>
        <p:nvSpPr>
          <p:cNvPr id="14352" name="Line 16"/>
          <p:cNvSpPr>
            <a:spLocks noChangeShapeType="1"/>
          </p:cNvSpPr>
          <p:nvPr/>
        </p:nvSpPr>
        <p:spPr bwMode="auto">
          <a:xfrm>
            <a:off x="7467600" y="762000"/>
            <a:ext cx="1143000" cy="1219200"/>
          </a:xfrm>
          <a:prstGeom prst="line">
            <a:avLst/>
          </a:prstGeom>
          <a:noFill/>
          <a:ln w="25400">
            <a:solidFill>
              <a:srgbClr val="FFFFFF"/>
            </a:solidFill>
            <a:round/>
            <a:headEnd/>
            <a:tailEnd/>
          </a:ln>
          <a:effectLst>
            <a:outerShdw dist="45791" dir="2021404" algn="ctr" rotWithShape="0">
              <a:srgbClr val="000000"/>
            </a:outerShdw>
          </a:effectLst>
        </p:spPr>
        <p:txBody>
          <a:bodyPr/>
          <a:lstStyle/>
          <a:p>
            <a:pPr>
              <a:defRPr/>
            </a:pPr>
            <a:endParaRPr lang="en-US"/>
          </a:p>
        </p:txBody>
      </p:sp>
      <p:sp>
        <p:nvSpPr>
          <p:cNvPr id="14353" name="Line 17"/>
          <p:cNvSpPr>
            <a:spLocks noChangeShapeType="1"/>
          </p:cNvSpPr>
          <p:nvPr/>
        </p:nvSpPr>
        <p:spPr bwMode="auto">
          <a:xfrm>
            <a:off x="7467600" y="762000"/>
            <a:ext cx="1905000" cy="1219200"/>
          </a:xfrm>
          <a:prstGeom prst="line">
            <a:avLst/>
          </a:prstGeom>
          <a:noFill/>
          <a:ln w="25400">
            <a:solidFill>
              <a:srgbClr val="FFFFFF"/>
            </a:solidFill>
            <a:round/>
            <a:headEnd/>
            <a:tailEnd/>
          </a:ln>
          <a:effectLst>
            <a:outerShdw dist="56796" dir="1593903" algn="ctr" rotWithShape="0">
              <a:srgbClr val="000000"/>
            </a:outerShdw>
          </a:effectLst>
        </p:spPr>
        <p:txBody>
          <a:bodyPr/>
          <a:lstStyle/>
          <a:p>
            <a:pPr>
              <a:defRPr/>
            </a:pPr>
            <a:endParaRPr lang="en-US"/>
          </a:p>
        </p:txBody>
      </p:sp>
      <p:sp>
        <p:nvSpPr>
          <p:cNvPr id="14354" name="Line 18"/>
          <p:cNvSpPr>
            <a:spLocks noChangeShapeType="1"/>
          </p:cNvSpPr>
          <p:nvPr/>
        </p:nvSpPr>
        <p:spPr bwMode="auto">
          <a:xfrm>
            <a:off x="7467600" y="762000"/>
            <a:ext cx="2743200" cy="1219200"/>
          </a:xfrm>
          <a:prstGeom prst="line">
            <a:avLst/>
          </a:prstGeom>
          <a:noFill/>
          <a:ln w="25400">
            <a:solidFill>
              <a:srgbClr val="FFFFFF"/>
            </a:solidFill>
            <a:round/>
            <a:headEnd/>
            <a:tailEnd/>
          </a:ln>
          <a:effectLst>
            <a:outerShdw dist="80322" dir="1106097" algn="ctr" rotWithShape="0">
              <a:srgbClr val="000000"/>
            </a:outerShdw>
          </a:effectLst>
        </p:spPr>
        <p:txBody>
          <a:bodyPr/>
          <a:lstStyle/>
          <a:p>
            <a:pPr>
              <a:defRPr/>
            </a:pPr>
            <a:endParaRPr lang="en-US"/>
          </a:p>
        </p:txBody>
      </p:sp>
      <p:sp>
        <p:nvSpPr>
          <p:cNvPr id="14355" name="Text Box 19"/>
          <p:cNvSpPr txBox="1">
            <a:spLocks noChangeArrowheads="1"/>
          </p:cNvSpPr>
          <p:nvPr/>
        </p:nvSpPr>
        <p:spPr bwMode="auto">
          <a:xfrm>
            <a:off x="4495800" y="2438401"/>
            <a:ext cx="1219200" cy="3871913"/>
          </a:xfrm>
          <a:prstGeom prst="rect">
            <a:avLst/>
          </a:prstGeom>
          <a:noFill/>
          <a:ln w="9525">
            <a:noFill/>
            <a:miter lim="800000"/>
            <a:headEnd/>
            <a:tailEnd/>
          </a:ln>
          <a:effectLst>
            <a:outerShdw dist="35921" dir="2700000" algn="ctr" rotWithShape="0">
              <a:srgbClr val="000000"/>
            </a:outerShdw>
          </a:effectLst>
        </p:spPr>
        <p:txBody>
          <a:bodyPr>
            <a:spAutoFit/>
          </a:bodyPr>
          <a:lstStyle/>
          <a:p>
            <a:pPr eaLnBrk="1" hangingPunct="1">
              <a:spcBef>
                <a:spcPct val="50000"/>
              </a:spcBef>
              <a:defRPr/>
            </a:pPr>
            <a:r>
              <a:rPr lang="en-US" sz="24800">
                <a:latin typeface="Pegasus" pitchFamily="2" charset="0"/>
              </a:rPr>
              <a:t>{</a:t>
            </a:r>
          </a:p>
        </p:txBody>
      </p:sp>
      <p:sp>
        <p:nvSpPr>
          <p:cNvPr id="14356" name="Text Box 20"/>
          <p:cNvSpPr txBox="1">
            <a:spLocks noChangeArrowheads="1"/>
          </p:cNvSpPr>
          <p:nvPr/>
        </p:nvSpPr>
        <p:spPr bwMode="auto">
          <a:xfrm>
            <a:off x="5486400" y="4343400"/>
            <a:ext cx="2209800" cy="1066800"/>
          </a:xfrm>
          <a:prstGeom prst="rect">
            <a:avLst/>
          </a:prstGeom>
          <a:noFill/>
          <a:ln w="9525">
            <a:noFill/>
            <a:miter lim="800000"/>
            <a:headEnd/>
            <a:tailEnd/>
          </a:ln>
          <a:effectLst/>
        </p:spPr>
        <p:txBody>
          <a:bodyPr>
            <a:spAutoFit/>
          </a:bodyPr>
          <a:lstStyle/>
          <a:p>
            <a:pPr algn="ctr" eaLnBrk="1" hangingPunct="1">
              <a:spcBef>
                <a:spcPct val="50000"/>
              </a:spcBef>
              <a:defRPr/>
            </a:pPr>
            <a:r>
              <a:rPr lang="en-US" sz="3200" b="1">
                <a:solidFill>
                  <a:srgbClr val="99FF33"/>
                </a:solidFill>
                <a:effectLst>
                  <a:outerShdw blurRad="38100" dist="38100" dir="2700000" algn="tl">
                    <a:srgbClr val="000000"/>
                  </a:outerShdw>
                </a:effectLst>
                <a:latin typeface="Franklin Gothic Medium Cond" pitchFamily="34" charset="0"/>
              </a:rPr>
              <a:t>Local Church </a:t>
            </a:r>
            <a:r>
              <a:rPr lang="en-US" sz="3200" b="1" i="1">
                <a:solidFill>
                  <a:srgbClr val="FFFF00"/>
                </a:solidFill>
                <a:effectLst>
                  <a:outerShdw blurRad="38100" dist="38100" dir="2700000" algn="tl">
                    <a:srgbClr val="000000"/>
                  </a:outerShdw>
                </a:effectLst>
                <a:latin typeface="Franklin Gothic Medium Cond" pitchFamily="34" charset="0"/>
              </a:rPr>
              <a:t>Acts 11:22</a:t>
            </a:r>
          </a:p>
        </p:txBody>
      </p:sp>
      <p:sp>
        <p:nvSpPr>
          <p:cNvPr id="14357" name="Text Box 21"/>
          <p:cNvSpPr txBox="1">
            <a:spLocks noChangeArrowheads="1"/>
          </p:cNvSpPr>
          <p:nvPr/>
        </p:nvSpPr>
        <p:spPr bwMode="auto">
          <a:xfrm>
            <a:off x="8229600" y="4343400"/>
            <a:ext cx="2209800" cy="1077218"/>
          </a:xfrm>
          <a:prstGeom prst="rect">
            <a:avLst/>
          </a:prstGeom>
          <a:noFill/>
          <a:ln w="9525">
            <a:noFill/>
            <a:miter lim="800000"/>
            <a:headEnd/>
            <a:tailEnd/>
          </a:ln>
          <a:effectLst/>
        </p:spPr>
        <p:txBody>
          <a:bodyPr>
            <a:spAutoFit/>
          </a:bodyPr>
          <a:lstStyle/>
          <a:p>
            <a:pPr algn="ctr" eaLnBrk="1" hangingPunct="1">
              <a:spcBef>
                <a:spcPct val="50000"/>
              </a:spcBef>
              <a:defRPr/>
            </a:pPr>
            <a:r>
              <a:rPr lang="en-US" sz="3200" b="1">
                <a:solidFill>
                  <a:srgbClr val="99FF33"/>
                </a:solidFill>
                <a:effectLst>
                  <a:outerShdw blurRad="38100" dist="38100" dir="2700000" algn="tl">
                    <a:srgbClr val="000000"/>
                  </a:outerShdw>
                </a:effectLst>
                <a:latin typeface="Franklin Gothic Medium Cond" pitchFamily="34" charset="0"/>
              </a:rPr>
              <a:t>Local Church </a:t>
            </a:r>
            <a:r>
              <a:rPr lang="en-US" sz="3200" b="1">
                <a:solidFill>
                  <a:srgbClr val="FFFF00"/>
                </a:solidFill>
                <a:effectLst>
                  <a:outerShdw blurRad="38100" dist="38100" dir="2700000" algn="tl">
                    <a:srgbClr val="000000"/>
                  </a:outerShdw>
                </a:effectLst>
                <a:latin typeface="Franklin Gothic Medium Cond" pitchFamily="34" charset="0"/>
              </a:rPr>
              <a:t>Acts 11:26</a:t>
            </a:r>
            <a:endParaRPr lang="en-US" sz="3200" b="1" i="1">
              <a:solidFill>
                <a:srgbClr val="FFFF00"/>
              </a:solidFill>
              <a:effectLst>
                <a:outerShdw blurRad="38100" dist="38100" dir="2700000" algn="tl">
                  <a:srgbClr val="000000"/>
                </a:outerShdw>
              </a:effectLst>
              <a:latin typeface="Franklin Gothic Medium Cond" pitchFamily="34" charset="0"/>
            </a:endParaRPr>
          </a:p>
        </p:txBody>
      </p:sp>
      <p:sp>
        <p:nvSpPr>
          <p:cNvPr id="14359" name="Line 23"/>
          <p:cNvSpPr>
            <a:spLocks noChangeShapeType="1"/>
          </p:cNvSpPr>
          <p:nvPr/>
        </p:nvSpPr>
        <p:spPr bwMode="auto">
          <a:xfrm>
            <a:off x="5867400" y="2743200"/>
            <a:ext cx="76200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0" name="Line 24"/>
          <p:cNvSpPr>
            <a:spLocks noChangeShapeType="1"/>
          </p:cNvSpPr>
          <p:nvPr/>
        </p:nvSpPr>
        <p:spPr bwMode="auto">
          <a:xfrm flipH="1">
            <a:off x="6629400" y="2743200"/>
            <a:ext cx="7620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1" name="Line 25"/>
          <p:cNvSpPr>
            <a:spLocks noChangeShapeType="1"/>
          </p:cNvSpPr>
          <p:nvPr/>
        </p:nvSpPr>
        <p:spPr bwMode="auto">
          <a:xfrm flipH="1">
            <a:off x="6629400" y="2743200"/>
            <a:ext cx="91440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2" name="Line 26"/>
          <p:cNvSpPr>
            <a:spLocks noChangeShapeType="1"/>
          </p:cNvSpPr>
          <p:nvPr/>
        </p:nvSpPr>
        <p:spPr bwMode="auto">
          <a:xfrm>
            <a:off x="8610600" y="2743200"/>
            <a:ext cx="83820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3" name="Line 27"/>
          <p:cNvSpPr>
            <a:spLocks noChangeShapeType="1"/>
          </p:cNvSpPr>
          <p:nvPr/>
        </p:nvSpPr>
        <p:spPr bwMode="auto">
          <a:xfrm flipH="1">
            <a:off x="9448800" y="2743200"/>
            <a:ext cx="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4" name="Line 28"/>
          <p:cNvSpPr>
            <a:spLocks noChangeShapeType="1"/>
          </p:cNvSpPr>
          <p:nvPr/>
        </p:nvSpPr>
        <p:spPr bwMode="auto">
          <a:xfrm flipH="1">
            <a:off x="9448800" y="2743200"/>
            <a:ext cx="838200" cy="1676400"/>
          </a:xfrm>
          <a:prstGeom prst="line">
            <a:avLst/>
          </a:prstGeom>
          <a:noFill/>
          <a:ln w="25400">
            <a:solidFill>
              <a:srgbClr val="FFFFFF"/>
            </a:solidFill>
            <a:round/>
            <a:headEnd/>
            <a:tailEnd/>
          </a:ln>
          <a:effectLst>
            <a:outerShdw dist="28398" dir="1593903" algn="ctr" rotWithShape="0">
              <a:srgbClr val="000000"/>
            </a:outerShdw>
          </a:effectLst>
        </p:spPr>
        <p:txBody>
          <a:bodyPr/>
          <a:lstStyle/>
          <a:p>
            <a:pPr>
              <a:defRPr/>
            </a:pPr>
            <a:endParaRPr lang="en-US"/>
          </a:p>
        </p:txBody>
      </p:sp>
      <p:sp>
        <p:nvSpPr>
          <p:cNvPr id="14365" name="Text Box 29"/>
          <p:cNvSpPr txBox="1">
            <a:spLocks noChangeArrowheads="1"/>
          </p:cNvSpPr>
          <p:nvPr/>
        </p:nvSpPr>
        <p:spPr bwMode="auto">
          <a:xfrm>
            <a:off x="1524000" y="3505201"/>
            <a:ext cx="3429000" cy="2369880"/>
          </a:xfrm>
          <a:prstGeom prst="rect">
            <a:avLst/>
          </a:prstGeom>
          <a:noFill/>
          <a:ln w="9525">
            <a:noFill/>
            <a:miter lim="800000"/>
            <a:headEnd/>
            <a:tailEnd/>
          </a:ln>
          <a:effectLst/>
        </p:spPr>
        <p:txBody>
          <a:bodyPr>
            <a:spAutoFit/>
          </a:bodyPr>
          <a:lstStyle/>
          <a:p>
            <a:pPr algn="ctr" eaLnBrk="1" hangingPunct="1">
              <a:spcBef>
                <a:spcPct val="50000"/>
              </a:spcBef>
              <a:defRPr/>
            </a:pPr>
            <a:r>
              <a:rPr lang="en-US" sz="4000" u="sng" dirty="0">
                <a:effectLst>
                  <a:outerShdw blurRad="38100" dist="38100" dir="2700000" algn="tl">
                    <a:srgbClr val="000000"/>
                  </a:outerShdw>
                </a:effectLst>
                <a:latin typeface="Franklin Gothic Medium Cond" pitchFamily="34" charset="0"/>
              </a:rPr>
              <a:t>CHURCH</a:t>
            </a:r>
            <a:r>
              <a:rPr lang="en-US" sz="3600" dirty="0">
                <a:effectLst>
                  <a:outerShdw blurRad="38100" dist="38100" dir="2700000" algn="tl">
                    <a:srgbClr val="000000"/>
                  </a:outerShdw>
                </a:effectLst>
                <a:latin typeface="Franklin Gothic Medium Cond" pitchFamily="34" charset="0"/>
              </a:rPr>
              <a:t> </a:t>
            </a:r>
            <a:r>
              <a:rPr lang="en-US" sz="3600" dirty="0">
                <a:solidFill>
                  <a:srgbClr val="66FFFF"/>
                </a:solidFill>
                <a:effectLst>
                  <a:outerShdw blurRad="38100" dist="38100" dir="2700000" algn="tl">
                    <a:srgbClr val="000000"/>
                  </a:outerShdw>
                </a:effectLst>
                <a:latin typeface="Franklin Gothic Medium Cond" pitchFamily="34" charset="0"/>
              </a:rPr>
              <a:t>(Local)</a:t>
            </a:r>
            <a:r>
              <a:rPr lang="en-US" sz="3600" dirty="0">
                <a:solidFill>
                  <a:srgbClr val="99FF33"/>
                </a:solidFill>
                <a:effectLst>
                  <a:outerShdw blurRad="38100" dist="38100" dir="2700000" algn="tl">
                    <a:srgbClr val="000000"/>
                  </a:outerShdw>
                </a:effectLst>
                <a:latin typeface="Franklin Gothic Medium Cond" pitchFamily="34" charset="0"/>
              </a:rPr>
              <a:t> </a:t>
            </a:r>
            <a:r>
              <a:rPr lang="en-US" sz="2800" dirty="0">
                <a:solidFill>
                  <a:srgbClr val="99FF33"/>
                </a:solidFill>
                <a:effectLst>
                  <a:outerShdw blurRad="38100" dist="38100" dir="2700000" algn="tl">
                    <a:srgbClr val="000000"/>
                  </a:outerShdw>
                </a:effectLst>
                <a:latin typeface="Franklin Gothic Medium Cond" pitchFamily="34" charset="0"/>
              </a:rPr>
              <a:t>(elders, deacons, saints)</a:t>
            </a:r>
            <a:r>
              <a:rPr lang="en-US" sz="3600" dirty="0">
                <a:effectLst>
                  <a:outerShdw blurRad="38100" dist="38100" dir="2700000" algn="tl">
                    <a:srgbClr val="000000"/>
                  </a:outerShdw>
                </a:effectLst>
                <a:latin typeface="Franklin Gothic Medium Cond" pitchFamily="34" charset="0"/>
              </a:rPr>
              <a:t> </a:t>
            </a:r>
            <a:r>
              <a:rPr lang="en-US" sz="3600" i="1" dirty="0">
                <a:solidFill>
                  <a:srgbClr val="FFFF00"/>
                </a:solidFill>
                <a:effectLst>
                  <a:outerShdw blurRad="38100" dist="38100" dir="2700000" algn="tl">
                    <a:srgbClr val="000000"/>
                  </a:outerShdw>
                </a:effectLst>
                <a:latin typeface="Franklin Gothic Medium Cond" pitchFamily="34" charset="0"/>
              </a:rPr>
              <a:t>Acts14:23; </a:t>
            </a:r>
            <a:br>
              <a:rPr lang="en-US" sz="3600" i="1" dirty="0">
                <a:solidFill>
                  <a:srgbClr val="FFFF00"/>
                </a:solidFill>
                <a:effectLst>
                  <a:outerShdw blurRad="38100" dist="38100" dir="2700000" algn="tl">
                    <a:srgbClr val="000000"/>
                  </a:outerShdw>
                </a:effectLst>
                <a:latin typeface="Franklin Gothic Medium Cond" pitchFamily="34" charset="0"/>
              </a:rPr>
            </a:br>
            <a:r>
              <a:rPr lang="en-US" sz="3600" i="1" dirty="0">
                <a:solidFill>
                  <a:srgbClr val="FFFF00"/>
                </a:solidFill>
                <a:effectLst>
                  <a:outerShdw blurRad="38100" dist="38100" dir="2700000" algn="tl">
                    <a:srgbClr val="000000"/>
                  </a:outerShdw>
                </a:effectLst>
                <a:latin typeface="Franklin Gothic Medium Cond" pitchFamily="34" charset="0"/>
              </a:rPr>
              <a:t>Phil. 1:1</a:t>
            </a:r>
          </a:p>
        </p:txBody>
      </p:sp>
      <p:sp>
        <p:nvSpPr>
          <p:cNvPr id="14366" name="Text Box 30"/>
          <p:cNvSpPr txBox="1">
            <a:spLocks noChangeArrowheads="1"/>
          </p:cNvSpPr>
          <p:nvPr/>
        </p:nvSpPr>
        <p:spPr bwMode="auto">
          <a:xfrm>
            <a:off x="5791200" y="5486400"/>
            <a:ext cx="4419600" cy="979488"/>
          </a:xfrm>
          <a:prstGeom prst="rect">
            <a:avLst/>
          </a:prstGeom>
          <a:solidFill>
            <a:srgbClr val="66FFFF"/>
          </a:solidFill>
          <a:ln w="9525">
            <a:noFill/>
            <a:miter lim="800000"/>
            <a:headEnd/>
            <a:tailEnd/>
          </a:ln>
          <a:effectLst/>
        </p:spPr>
        <p:txBody>
          <a:bodyPr>
            <a:spAutoFit/>
          </a:bodyPr>
          <a:lstStyle/>
          <a:p>
            <a:pPr algn="ctr" eaLnBrk="1" hangingPunct="1">
              <a:lnSpc>
                <a:spcPct val="90000"/>
              </a:lnSpc>
              <a:spcBef>
                <a:spcPct val="50000"/>
              </a:spcBef>
              <a:defRPr/>
            </a:pPr>
            <a:r>
              <a:rPr lang="en-US" sz="3200" b="1" u="sng" dirty="0">
                <a:effectLst>
                  <a:outerShdw blurRad="38100" dist="38100" dir="2700000" algn="tl">
                    <a:srgbClr val="000000"/>
                  </a:outerShdw>
                </a:effectLst>
                <a:latin typeface="Franklin Gothic Medium Cond" pitchFamily="34" charset="0"/>
              </a:rPr>
              <a:t>Churches of Christ</a:t>
            </a:r>
            <a:r>
              <a:rPr lang="en-US" sz="3200" b="1" dirty="0">
                <a:solidFill>
                  <a:srgbClr val="99FF33"/>
                </a:solidFill>
                <a:effectLst>
                  <a:outerShdw blurRad="38100" dist="38100" dir="2700000" algn="tl">
                    <a:srgbClr val="000000"/>
                  </a:outerShdw>
                </a:effectLst>
                <a:latin typeface="Franklin Gothic Medium Cond" pitchFamily="34" charset="0"/>
              </a:rPr>
              <a:t> </a:t>
            </a:r>
            <a:br>
              <a:rPr lang="en-US" sz="3200" b="1" dirty="0">
                <a:solidFill>
                  <a:srgbClr val="99FF33"/>
                </a:solidFill>
                <a:effectLst>
                  <a:outerShdw blurRad="38100" dist="38100" dir="2700000" algn="tl">
                    <a:srgbClr val="000000"/>
                  </a:outerShdw>
                </a:effectLst>
                <a:latin typeface="Franklin Gothic Medium Cond" pitchFamily="34" charset="0"/>
              </a:rPr>
            </a:br>
            <a:r>
              <a:rPr lang="en-US" sz="3200" i="1" dirty="0">
                <a:solidFill>
                  <a:srgbClr val="FFFF00"/>
                </a:solidFill>
                <a:effectLst>
                  <a:outerShdw blurRad="38100" dist="38100" dir="2700000" algn="tl">
                    <a:srgbClr val="000000"/>
                  </a:outerShdw>
                </a:effectLst>
                <a:latin typeface="Franklin Gothic Medium Cond" pitchFamily="34" charset="0"/>
              </a:rPr>
              <a:t>Rom. 16:16</a:t>
            </a:r>
          </a:p>
        </p:txBody>
      </p:sp>
      <p:sp>
        <p:nvSpPr>
          <p:cNvPr id="14367" name="Text Box 31"/>
          <p:cNvSpPr txBox="1">
            <a:spLocks noChangeArrowheads="1"/>
          </p:cNvSpPr>
          <p:nvPr/>
        </p:nvSpPr>
        <p:spPr bwMode="auto">
          <a:xfrm>
            <a:off x="4191000" y="762001"/>
            <a:ext cx="3048000" cy="1190625"/>
          </a:xfrm>
          <a:prstGeom prst="rect">
            <a:avLst/>
          </a:prstGeom>
          <a:noFill/>
          <a:ln w="9525">
            <a:noFill/>
            <a:miter lim="800000"/>
            <a:headEnd/>
            <a:tailEnd/>
          </a:ln>
          <a:effectLst/>
        </p:spPr>
        <p:txBody>
          <a:bodyPr>
            <a:spAutoFit/>
          </a:bodyPr>
          <a:lstStyle/>
          <a:p>
            <a:pPr algn="ctr" eaLnBrk="1" hangingPunct="1">
              <a:spcBef>
                <a:spcPct val="50000"/>
              </a:spcBef>
              <a:defRPr/>
            </a:pPr>
            <a:r>
              <a:rPr lang="en-US" sz="3600" u="sng">
                <a:solidFill>
                  <a:srgbClr val="66FFFF"/>
                </a:solidFill>
                <a:effectLst>
                  <a:outerShdw blurRad="38100" dist="38100" dir="2700000" algn="tl">
                    <a:srgbClr val="000000"/>
                  </a:outerShdw>
                </a:effectLst>
                <a:latin typeface="Franklin Gothic Medium Cond" pitchFamily="34" charset="0"/>
              </a:rPr>
              <a:t>Baptized into </a:t>
            </a:r>
            <a:r>
              <a:rPr lang="en-US" sz="3600">
                <a:solidFill>
                  <a:srgbClr val="66FFFF"/>
                </a:solidFill>
                <a:effectLst>
                  <a:outerShdw blurRad="38100" dist="38100" dir="2700000" algn="tl">
                    <a:srgbClr val="000000"/>
                  </a:outerShdw>
                </a:effectLst>
                <a:latin typeface="Franklin Gothic Medium Cond" pitchFamily="34" charset="0"/>
              </a:rPr>
              <a:t>Rom. 6:3-4</a:t>
            </a:r>
          </a:p>
        </p:txBody>
      </p:sp>
      <p:sp>
        <p:nvSpPr>
          <p:cNvPr id="14368" name="Text Box 32"/>
          <p:cNvSpPr txBox="1">
            <a:spLocks noChangeArrowheads="1"/>
          </p:cNvSpPr>
          <p:nvPr/>
        </p:nvSpPr>
        <p:spPr bwMode="auto">
          <a:xfrm>
            <a:off x="1524000" y="1219201"/>
            <a:ext cx="2514600" cy="1800225"/>
          </a:xfrm>
          <a:prstGeom prst="rect">
            <a:avLst/>
          </a:prstGeom>
          <a:noFill/>
          <a:ln w="9525">
            <a:noFill/>
            <a:miter lim="800000"/>
            <a:headEnd/>
            <a:tailEnd/>
          </a:ln>
          <a:effectLst/>
        </p:spPr>
        <p:txBody>
          <a:bodyPr>
            <a:spAutoFit/>
          </a:bodyPr>
          <a:lstStyle/>
          <a:p>
            <a:pPr algn="ctr" eaLnBrk="1" hangingPunct="1">
              <a:spcBef>
                <a:spcPct val="50000"/>
              </a:spcBef>
              <a:defRPr/>
            </a:pPr>
            <a:r>
              <a:rPr lang="en-US" sz="4000" u="sng" dirty="0">
                <a:effectLst>
                  <a:outerShdw blurRad="38100" dist="38100" dir="2700000" algn="tl">
                    <a:srgbClr val="000000"/>
                  </a:outerShdw>
                </a:effectLst>
                <a:latin typeface="Franklin Gothic Medium Cond" pitchFamily="34" charset="0"/>
              </a:rPr>
              <a:t>CHURCH</a:t>
            </a:r>
            <a:r>
              <a:rPr lang="en-US" sz="3600" dirty="0">
                <a:effectLst>
                  <a:outerShdw blurRad="38100" dist="38100" dir="2700000" algn="tl">
                    <a:srgbClr val="000000"/>
                  </a:outerShdw>
                </a:effectLst>
                <a:latin typeface="Franklin Gothic Medium Cond" pitchFamily="34" charset="0"/>
              </a:rPr>
              <a:t> </a:t>
            </a:r>
            <a:r>
              <a:rPr lang="en-US" sz="3600" dirty="0">
                <a:solidFill>
                  <a:srgbClr val="66FFFF"/>
                </a:solidFill>
                <a:effectLst>
                  <a:outerShdw blurRad="38100" dist="38100" dir="2700000" algn="tl">
                    <a:srgbClr val="000000"/>
                  </a:outerShdw>
                </a:effectLst>
                <a:latin typeface="Franklin Gothic Medium Cond" pitchFamily="34" charset="0"/>
              </a:rPr>
              <a:t>(Universal)</a:t>
            </a:r>
            <a:r>
              <a:rPr lang="en-US" sz="3600" dirty="0">
                <a:effectLst>
                  <a:outerShdw blurRad="38100" dist="38100" dir="2700000" algn="tl">
                    <a:srgbClr val="000000"/>
                  </a:outerShdw>
                </a:effectLst>
                <a:latin typeface="Franklin Gothic Medium Cond" pitchFamily="34" charset="0"/>
              </a:rPr>
              <a:t> </a:t>
            </a:r>
            <a:r>
              <a:rPr lang="en-US" sz="3600" i="1" dirty="0">
                <a:solidFill>
                  <a:srgbClr val="FFFF00"/>
                </a:solidFill>
                <a:effectLst>
                  <a:outerShdw blurRad="38100" dist="38100" dir="2700000" algn="tl">
                    <a:srgbClr val="000000"/>
                  </a:outerShdw>
                </a:effectLst>
                <a:latin typeface="Franklin Gothic Medium Cond" pitchFamily="34" charset="0"/>
              </a:rPr>
              <a:t>Heb. 12:23</a:t>
            </a:r>
          </a:p>
        </p:txBody>
      </p:sp>
      <p:sp>
        <p:nvSpPr>
          <p:cNvPr id="14369" name="Text Box 33"/>
          <p:cNvSpPr txBox="1">
            <a:spLocks noChangeArrowheads="1"/>
          </p:cNvSpPr>
          <p:nvPr/>
        </p:nvSpPr>
        <p:spPr bwMode="auto">
          <a:xfrm>
            <a:off x="5562600" y="2971800"/>
            <a:ext cx="3810000" cy="641350"/>
          </a:xfrm>
          <a:prstGeom prst="rect">
            <a:avLst/>
          </a:prstGeom>
          <a:noFill/>
          <a:ln w="9525">
            <a:noFill/>
            <a:miter lim="800000"/>
            <a:headEnd/>
            <a:tailEnd/>
          </a:ln>
          <a:effectLst/>
        </p:spPr>
        <p:txBody>
          <a:bodyPr>
            <a:spAutoFit/>
          </a:bodyPr>
          <a:lstStyle/>
          <a:p>
            <a:pPr algn="ctr" eaLnBrk="1" hangingPunct="1">
              <a:spcBef>
                <a:spcPct val="50000"/>
              </a:spcBef>
              <a:defRPr/>
            </a:pPr>
            <a:r>
              <a:rPr lang="en-US" sz="3600" u="sng" dirty="0">
                <a:solidFill>
                  <a:srgbClr val="66FFFF"/>
                </a:solidFill>
                <a:effectLst>
                  <a:outerShdw blurRad="38100" dist="38100" dir="2700000" algn="tl">
                    <a:srgbClr val="000000"/>
                  </a:outerShdw>
                </a:effectLst>
                <a:latin typeface="Franklin Gothic Medium Cond" pitchFamily="34" charset="0"/>
              </a:rPr>
              <a:t>Join</a:t>
            </a:r>
            <a:r>
              <a:rPr lang="en-US" sz="3600" dirty="0">
                <a:solidFill>
                  <a:srgbClr val="66FFFF"/>
                </a:solidFill>
                <a:effectLst>
                  <a:outerShdw blurRad="38100" dist="38100" dir="2700000" algn="tl">
                    <a:srgbClr val="000000"/>
                  </a:outerShdw>
                </a:effectLst>
                <a:latin typeface="Franklin Gothic Medium Cond" pitchFamily="34" charset="0"/>
              </a:rPr>
              <a:t> Acts 9:26</a:t>
            </a:r>
            <a:endParaRPr lang="en-US" sz="3600" u="sng" dirty="0">
              <a:solidFill>
                <a:srgbClr val="66FFFF"/>
              </a:solidFill>
              <a:effectLst>
                <a:outerShdw blurRad="38100" dist="38100" dir="2700000" algn="tl">
                  <a:srgbClr val="000000"/>
                </a:outerShdw>
              </a:effectLst>
              <a:latin typeface="Franklin Gothic Medium Cond"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4172" y="365125"/>
            <a:ext cx="11979798" cy="1683594"/>
          </a:xfrm>
          <a:solidFill>
            <a:schemeClr val="bg2">
              <a:lumMod val="90000"/>
            </a:schemeClr>
          </a:solidFill>
        </p:spPr>
        <p:txBody>
          <a:bodyPr>
            <a:normAutofit fontScale="90000"/>
          </a:bodyPr>
          <a:lstStyle/>
          <a:p>
            <a:br>
              <a:rPr lang="en-US" dirty="0"/>
            </a:br>
            <a:r>
              <a:rPr lang="en-US" sz="6000" b="1" dirty="0">
                <a:latin typeface="Aharoni" panose="02010803020104030203" pitchFamily="2" charset="-79"/>
                <a:cs typeface="Aharoni" panose="02010803020104030203" pitchFamily="2" charset="-79"/>
              </a:rPr>
              <a:t>Four ways by which Authority may be established:</a:t>
            </a:r>
            <a:br>
              <a:rPr lang="en-US" sz="6000" b="1" dirty="0">
                <a:latin typeface="Aharoni" panose="02010803020104030203" pitchFamily="2" charset="-79"/>
                <a:cs typeface="Aharoni" panose="02010803020104030203" pitchFamily="2" charset="-79"/>
              </a:rPr>
            </a:br>
            <a:endParaRPr lang="en-US" sz="6000" dirty="0">
              <a:latin typeface="Aharoni" panose="02010803020104030203" pitchFamily="2" charset="-79"/>
              <a:cs typeface="Aharoni" panose="02010803020104030203" pitchFamily="2" charset="-79"/>
            </a:endParaRPr>
          </a:p>
        </p:txBody>
      </p:sp>
      <p:sp>
        <p:nvSpPr>
          <p:cNvPr id="5" name="Content Placeholder 4"/>
          <p:cNvSpPr>
            <a:spLocks noGrp="1"/>
          </p:cNvSpPr>
          <p:nvPr>
            <p:ph idx="1"/>
          </p:nvPr>
        </p:nvSpPr>
        <p:spPr>
          <a:xfrm>
            <a:off x="335665" y="2152890"/>
            <a:ext cx="11667281" cy="4560425"/>
          </a:xfrm>
          <a:solidFill>
            <a:srgbClr val="FFFF00"/>
          </a:solidFill>
        </p:spPr>
        <p:txBody>
          <a:bodyPr>
            <a:normAutofit/>
          </a:bodyPr>
          <a:lstStyle/>
          <a:p>
            <a:pPr lvl="1">
              <a:buFontTx/>
              <a:buChar char="•"/>
            </a:pPr>
            <a:r>
              <a:rPr lang="en-US" sz="4800" b="1" dirty="0"/>
              <a:t>Direct Statement or Command (Precept)</a:t>
            </a:r>
          </a:p>
          <a:p>
            <a:pPr lvl="1">
              <a:buFontTx/>
              <a:buChar char="•"/>
            </a:pPr>
            <a:r>
              <a:rPr lang="en-US" sz="4800" b="1" dirty="0"/>
              <a:t>Approved Example (Example approved by an inspired man)</a:t>
            </a:r>
          </a:p>
          <a:p>
            <a:pPr lvl="1">
              <a:buFontTx/>
              <a:buChar char="•"/>
            </a:pPr>
            <a:r>
              <a:rPr lang="en-US" sz="4800" b="1" dirty="0"/>
              <a:t>Necessary Inference (A conclusion that is forced)</a:t>
            </a:r>
          </a:p>
          <a:p>
            <a:pPr lvl="1">
              <a:buFontTx/>
              <a:buChar char="•"/>
            </a:pPr>
            <a:r>
              <a:rPr lang="en-US" sz="4800" b="1" dirty="0"/>
              <a:t>The silence of the Scriptures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5408" y="104173"/>
            <a:ext cx="7488820" cy="1307937"/>
          </a:xfrm>
        </p:spPr>
        <p:txBody>
          <a:bodyPr>
            <a:normAutofit fontScale="90000"/>
          </a:bodyPr>
          <a:lstStyle/>
          <a:p>
            <a:pPr algn="ctr"/>
            <a:br>
              <a:rPr lang="en-US" dirty="0"/>
            </a:br>
            <a:r>
              <a:rPr lang="en-US" sz="6700" b="1" dirty="0">
                <a:latin typeface="Aharoni" panose="02010803020104030203" pitchFamily="2" charset="-79"/>
                <a:cs typeface="Aharoni" panose="02010803020104030203" pitchFamily="2" charset="-79"/>
              </a:rPr>
              <a:t>LIVELY STONES</a:t>
            </a:r>
            <a:br>
              <a:rPr lang="en-US" dirty="0">
                <a:latin typeface="Aharoni" panose="02010803020104030203" pitchFamily="2" charset="-79"/>
                <a:cs typeface="Aharoni" panose="02010803020104030203" pitchFamily="2" charset="-79"/>
              </a:rPr>
            </a:b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1" y="1180618"/>
            <a:ext cx="12107119" cy="5451675"/>
          </a:xfrm>
        </p:spPr>
        <p:txBody>
          <a:bodyPr>
            <a:noAutofit/>
          </a:bodyPr>
          <a:lstStyle/>
          <a:p>
            <a:pPr marL="0" marR="0" indent="0">
              <a:lnSpc>
                <a:spcPct val="107000"/>
              </a:lnSpc>
              <a:spcBef>
                <a:spcPts val="0"/>
              </a:spcBef>
              <a:spcAft>
                <a:spcPts val="800"/>
              </a:spcAft>
              <a:buNone/>
            </a:pP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1 Peter 2:1-5 :4 To whom coming, as unto a living stone, disallowed indeed of men, but chosen of God, and precious,</a:t>
            </a:r>
          </a:p>
          <a:p>
            <a:pPr marL="0" marR="0" indent="0">
              <a:lnSpc>
                <a:spcPct val="107000"/>
              </a:lnSpc>
              <a:spcBef>
                <a:spcPts val="0"/>
              </a:spcBef>
              <a:spcAft>
                <a:spcPts val="800"/>
              </a:spcAft>
              <a:buNone/>
            </a:pP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:5 Ye also, as </a:t>
            </a:r>
            <a:r>
              <a:rPr lang="en-US" sz="48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lively stones</a:t>
            </a: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 are built up a spiritual house, an holy priesthood, to offer up spiritual sacrifices, acceptable to God by Jesus Christ.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7119" cy="6632294"/>
          </a:xfrm>
        </p:spPr>
        <p:txBody>
          <a:bodyPr>
            <a:noAutofit/>
          </a:bodyPr>
          <a:lstStyle/>
          <a:p>
            <a:pPr marL="0" marR="0" indent="0">
              <a:lnSpc>
                <a:spcPct val="107000"/>
              </a:lnSpc>
              <a:spcBef>
                <a:spcPts val="0"/>
              </a:spcBef>
              <a:spcAft>
                <a:spcPts val="800"/>
              </a:spcAft>
              <a:buNone/>
            </a:pP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1 Peter 2:6,7 :6 Wherefore also it is contained in the scripture, Behold, I lay in Sion a chief corner stone, elect, precious: and he that believeth on him shall not be confounded.</a:t>
            </a:r>
          </a:p>
          <a:p>
            <a:pPr marL="0" marR="0" indent="0">
              <a:lnSpc>
                <a:spcPct val="107000"/>
              </a:lnSpc>
              <a:spcBef>
                <a:spcPts val="0"/>
              </a:spcBef>
              <a:spcAft>
                <a:spcPts val="800"/>
              </a:spcAft>
              <a:buNone/>
            </a:pP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:7 Unto you therefore which believe he is precious: but unto them which be disobedient, the stone which the builders disallowed, the same is made the head of the corner,</a:t>
            </a:r>
          </a:p>
        </p:txBody>
      </p:sp>
    </p:spTree>
    <p:extLst>
      <p:ext uri="{BB962C8B-B14F-4D97-AF65-F5344CB8AC3E}">
        <p14:creationId xmlns:p14="http://schemas.microsoft.com/office/powerpoint/2010/main" val="296137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92001" cy="6759615"/>
          </a:xfrm>
        </p:spPr>
        <p:txBody>
          <a:bodyPr>
            <a:noAutofit/>
          </a:bodyPr>
          <a:lstStyle/>
          <a:p>
            <a:pPr marL="0" marR="0" indent="0">
              <a:lnSpc>
                <a:spcPct val="107000"/>
              </a:lnSpc>
              <a:spcBef>
                <a:spcPts val="0"/>
              </a:spcBef>
              <a:spcAft>
                <a:spcPts val="800"/>
              </a:spcAft>
              <a:buNone/>
            </a:pPr>
            <a:r>
              <a:rPr lang="en-US" sz="4600" b="1" kern="100" dirty="0">
                <a:effectLst/>
                <a:latin typeface="Calibri" panose="020F0502020204030204" pitchFamily="34" charset="0"/>
                <a:ea typeface="Calibri" panose="020F0502020204030204" pitchFamily="34" charset="0"/>
                <a:cs typeface="Times New Roman" panose="02020603050405020304" pitchFamily="18" charset="0"/>
              </a:rPr>
              <a:t>1 Peter 2:8,9 :8 And a stone of stumbling, and a rock of offence, even to them which stumble at the word, being disobedient: whereunto also they were appointed.</a:t>
            </a:r>
          </a:p>
          <a:p>
            <a:pPr marL="0" marR="0" indent="0">
              <a:lnSpc>
                <a:spcPct val="107000"/>
              </a:lnSpc>
              <a:spcBef>
                <a:spcPts val="0"/>
              </a:spcBef>
              <a:spcAft>
                <a:spcPts val="800"/>
              </a:spcAft>
              <a:buNone/>
            </a:pPr>
            <a:r>
              <a:rPr lang="en-US" sz="4600" b="1" kern="100" dirty="0">
                <a:effectLst/>
                <a:latin typeface="Calibri" panose="020F0502020204030204" pitchFamily="34" charset="0"/>
                <a:ea typeface="Calibri" panose="020F0502020204030204" pitchFamily="34" charset="0"/>
                <a:cs typeface="Times New Roman" panose="02020603050405020304" pitchFamily="18" charset="0"/>
              </a:rPr>
              <a:t>:9 But ye are a chosen generation, a royal priesthood, an holy nation, a peculiar people; that ye should shew forth the praises of him who hath called you out of darkness into his </a:t>
            </a:r>
            <a:r>
              <a:rPr lang="en-US" sz="4600" b="1" kern="100" dirty="0" err="1">
                <a:effectLst/>
                <a:latin typeface="Calibri" panose="020F0502020204030204" pitchFamily="34" charset="0"/>
                <a:ea typeface="Calibri" panose="020F0502020204030204" pitchFamily="34" charset="0"/>
                <a:cs typeface="Times New Roman" panose="02020603050405020304" pitchFamily="18" charset="0"/>
              </a:rPr>
              <a:t>marvellous</a:t>
            </a:r>
            <a:r>
              <a:rPr lang="en-US" sz="4600" b="1" kern="100" dirty="0">
                <a:effectLst/>
                <a:latin typeface="Calibri" panose="020F0502020204030204" pitchFamily="34" charset="0"/>
                <a:ea typeface="Calibri" panose="020F0502020204030204" pitchFamily="34" charset="0"/>
                <a:cs typeface="Times New Roman" panose="02020603050405020304" pitchFamily="18" charset="0"/>
              </a:rPr>
              <a:t> light:</a:t>
            </a:r>
          </a:p>
        </p:txBody>
      </p:sp>
    </p:spTree>
    <p:extLst>
      <p:ext uri="{BB962C8B-B14F-4D97-AF65-F5344CB8AC3E}">
        <p14:creationId xmlns:p14="http://schemas.microsoft.com/office/powerpoint/2010/main" val="304501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8"/>
            <a:ext cx="10515600" cy="671331"/>
          </a:xfrm>
        </p:spPr>
        <p:txBody>
          <a:bodyPr>
            <a:normAutofit fontScale="90000"/>
          </a:bodyPr>
          <a:lstStyle/>
          <a:p>
            <a:pPr algn="ctr"/>
            <a:r>
              <a:rPr lang="en-US" dirty="0">
                <a:latin typeface="Aharoni" panose="02010803020104030203" pitchFamily="2" charset="-79"/>
                <a:cs typeface="Aharoni" panose="02010803020104030203" pitchFamily="2" charset="-79"/>
              </a:rPr>
              <a:t>OBEY GOD</a:t>
            </a:r>
          </a:p>
        </p:txBody>
      </p:sp>
      <p:sp>
        <p:nvSpPr>
          <p:cNvPr id="3" name="Content Placeholder 2"/>
          <p:cNvSpPr>
            <a:spLocks noGrp="1"/>
          </p:cNvSpPr>
          <p:nvPr>
            <p:ph idx="1"/>
          </p:nvPr>
        </p:nvSpPr>
        <p:spPr>
          <a:xfrm>
            <a:off x="0" y="763930"/>
            <a:ext cx="12192000" cy="5903088"/>
          </a:xfrm>
        </p:spPr>
        <p:txBody>
          <a:bodyPr>
            <a:noAutofit/>
          </a:bodyPr>
          <a:lstStyle/>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Jerimiah 11:7,8 :7 For I earnestly protested unto your fathers in the day that I brought them up out of the land of Egypt, even unto this day, rising early and protesting, saying, Obey my voice.</a:t>
            </a:r>
          </a:p>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:8 </a:t>
            </a:r>
            <a:r>
              <a:rPr lang="en-US" sz="40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Yet they obeyed not, nor inclined their ear, but walked every one in the imagination of their evil heart</a:t>
            </a: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therefore I will bring upon them all the words of this covenant, which I commanded them to do; but they did them not. KJV</a:t>
            </a:r>
          </a:p>
        </p:txBody>
      </p:sp>
    </p:spTree>
    <p:extLst>
      <p:ext uri="{BB962C8B-B14F-4D97-AF65-F5344CB8AC3E}">
        <p14:creationId xmlns:p14="http://schemas.microsoft.com/office/powerpoint/2010/main" val="2119838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173"/>
            <a:ext cx="10515600" cy="949123"/>
          </a:xfrm>
        </p:spPr>
        <p:txBody>
          <a:bodyPr>
            <a:normAutofit fontScale="90000"/>
          </a:bodyPr>
          <a:lstStyle/>
          <a:p>
            <a:pPr algn="ctr"/>
            <a:br>
              <a:rPr lang="en-US" dirty="0"/>
            </a:br>
            <a:r>
              <a:rPr lang="en-US" sz="6700" b="1" dirty="0">
                <a:latin typeface="Aharoni" panose="02010803020104030203" pitchFamily="2" charset="-79"/>
                <a:cs typeface="Aharoni" panose="02010803020104030203" pitchFamily="2" charset="-79"/>
              </a:rPr>
              <a:t>THE PLAN OF SALVATION</a:t>
            </a:r>
            <a:br>
              <a:rPr lang="en-US" dirty="0"/>
            </a:br>
            <a:endParaRPr lang="en-US" dirty="0"/>
          </a:p>
        </p:txBody>
      </p:sp>
      <p:sp>
        <p:nvSpPr>
          <p:cNvPr id="3" name="Content Placeholder 2"/>
          <p:cNvSpPr>
            <a:spLocks noGrp="1"/>
          </p:cNvSpPr>
          <p:nvPr>
            <p:ph idx="1"/>
          </p:nvPr>
        </p:nvSpPr>
        <p:spPr>
          <a:xfrm>
            <a:off x="-1" y="1053296"/>
            <a:ext cx="12107119" cy="5578998"/>
          </a:xfrm>
        </p:spPr>
        <p:txBody>
          <a:bodyPr>
            <a:normAutofit lnSpcReduction="10000"/>
          </a:bodyPr>
          <a:lstStyle/>
          <a:p>
            <a:pPr marL="0" lvl="0" indent="0">
              <a:buNone/>
            </a:pPr>
            <a:r>
              <a:rPr lang="en-US" sz="3600" b="1" dirty="0"/>
              <a:t>Hear the gospel:</a:t>
            </a:r>
            <a:r>
              <a:rPr lang="en-US" sz="3600" dirty="0"/>
              <a:t> John 5:24; Acts 15:7; Romans 10:17; Revelation 3:20 </a:t>
            </a:r>
          </a:p>
          <a:p>
            <a:pPr marL="0" lvl="0" indent="0">
              <a:buNone/>
            </a:pPr>
            <a:r>
              <a:rPr lang="en-US" sz="3600" b="1" dirty="0"/>
              <a:t>Believe:</a:t>
            </a:r>
            <a:r>
              <a:rPr lang="en-US" sz="3600" dirty="0"/>
              <a:t> Mark 16:16; John 3:16-18; John 11:25-26; Acts 16:31; Hebrews 11:6</a:t>
            </a:r>
          </a:p>
          <a:p>
            <a:pPr marL="0" lvl="0" indent="0">
              <a:buNone/>
            </a:pPr>
            <a:r>
              <a:rPr lang="en-US" sz="3600" b="1" dirty="0"/>
              <a:t>Repent of your sins:</a:t>
            </a:r>
            <a:r>
              <a:rPr lang="en-US" sz="3600" dirty="0"/>
              <a:t> Luke 13:3-5; Acts 2:38; Acts 17:30; 2 Corinthians 7:10; 2 Peter 3:9</a:t>
            </a:r>
          </a:p>
          <a:p>
            <a:pPr marL="0" lvl="0" indent="0">
              <a:buNone/>
            </a:pPr>
            <a:r>
              <a:rPr lang="en-US" sz="3600" b="1" dirty="0"/>
              <a:t>Confess Christ:</a:t>
            </a:r>
            <a:r>
              <a:rPr lang="en-US" sz="3600" dirty="0"/>
              <a:t> Matthew 10:32; Romans 10:9-10; 2 Timothy 2:19; 1 John 1:9 </a:t>
            </a:r>
          </a:p>
          <a:p>
            <a:pPr marL="0" lvl="0" indent="0">
              <a:buNone/>
            </a:pPr>
            <a:r>
              <a:rPr lang="en-US" sz="3600" b="1" dirty="0"/>
              <a:t>Baptism for the remission of sins:</a:t>
            </a:r>
            <a:r>
              <a:rPr lang="en-US" sz="3600" dirty="0"/>
              <a:t> Matthew 28:18-20; Mark 16:16; John 3:5; Acts 2:38-41; Acts 22:16; Romans 6:3-5; Galatians 3:26-27; Titus 3:5-7; 1 Peter 3:18-22; 1 John 5:5-12</a:t>
            </a:r>
          </a:p>
          <a:p>
            <a:endParaRPr lang="en-US" dirty="0"/>
          </a:p>
        </p:txBody>
      </p:sp>
    </p:spTree>
    <p:extLst>
      <p:ext uri="{BB962C8B-B14F-4D97-AF65-F5344CB8AC3E}">
        <p14:creationId xmlns:p14="http://schemas.microsoft.com/office/powerpoint/2010/main" val="1415827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E83CB7-74C0-1405-44D5-EAB0ACC9017A}"/>
              </a:ext>
            </a:extLst>
          </p:cNvPr>
          <p:cNvSpPr>
            <a:spLocks noGrp="1"/>
          </p:cNvSpPr>
          <p:nvPr>
            <p:ph idx="1"/>
          </p:nvPr>
        </p:nvSpPr>
        <p:spPr>
          <a:xfrm>
            <a:off x="81023" y="104172"/>
            <a:ext cx="12014521" cy="6458674"/>
          </a:xfrm>
        </p:spPr>
        <p:txBody>
          <a:bodyPr>
            <a:normAutofit fontScale="92500"/>
          </a:bodyPr>
          <a:lstStyle/>
          <a:p>
            <a:pPr marL="0" indent="0">
              <a:buNone/>
            </a:pPr>
            <a:r>
              <a:rPr lang="en-US" sz="5800" b="1" dirty="0">
                <a:effectLst/>
                <a:latin typeface="Aharoni" panose="02010803020104030203" pitchFamily="2" charset="-79"/>
                <a:ea typeface="Calibri" panose="020F0502020204030204" pitchFamily="34" charset="0"/>
                <a:cs typeface="Aharoni" panose="02010803020104030203" pitchFamily="2" charset="-79"/>
              </a:rPr>
              <a:t>LIVE FAITHFULLY</a:t>
            </a:r>
          </a:p>
          <a:p>
            <a:pPr marL="0" indent="0">
              <a:buNone/>
            </a:pPr>
            <a:r>
              <a:rPr lang="en-US" sz="4400" b="1" dirty="0">
                <a:effectLst/>
                <a:latin typeface="Calibri" panose="020F0502020204030204" pitchFamily="34" charset="0"/>
                <a:ea typeface="Calibri" panose="020F0502020204030204" pitchFamily="34" charset="0"/>
                <a:cs typeface="Times New Roman" panose="02020603050405020304" pitchFamily="18" charset="0"/>
              </a:rPr>
              <a:t>1 Cor 4:1,2 :1 Let a man so account of us, as of the ministers of Christ, and stewards of the mysteries of God.</a:t>
            </a:r>
          </a:p>
          <a:p>
            <a:pPr marL="0" indent="0">
              <a:buNone/>
            </a:pPr>
            <a:r>
              <a:rPr lang="en-US" sz="4400" b="1" dirty="0">
                <a:effectLst/>
                <a:latin typeface="Calibri" panose="020F0502020204030204" pitchFamily="34" charset="0"/>
                <a:ea typeface="Calibri" panose="020F0502020204030204" pitchFamily="34" charset="0"/>
                <a:cs typeface="Times New Roman" panose="02020603050405020304" pitchFamily="18" charset="0"/>
              </a:rPr>
              <a:t>:2 Moreover it is required in stewards, that a man be found faithful . KJV</a:t>
            </a:r>
          </a:p>
          <a:p>
            <a:pPr marL="0" indent="0">
              <a:buNone/>
            </a:pPr>
            <a:r>
              <a:rPr lang="en-US" sz="4400" b="1" dirty="0">
                <a:effectLst/>
                <a:latin typeface="Calibri" panose="020F0502020204030204" pitchFamily="34" charset="0"/>
                <a:ea typeface="Calibri" panose="020F0502020204030204" pitchFamily="34" charset="0"/>
                <a:cs typeface="Times New Roman" panose="02020603050405020304" pitchFamily="18" charset="0"/>
              </a:rPr>
              <a:t> 4:17 For this cause have I sent unto you Timotheus, who is my beloved son, and faithful in the Lord, who shall bring you into remembrance of my ways which be in Christ, as I teach every where in every church.</a:t>
            </a:r>
          </a:p>
        </p:txBody>
      </p:sp>
    </p:spTree>
    <p:extLst>
      <p:ext uri="{BB962C8B-B14F-4D97-AF65-F5344CB8AC3E}">
        <p14:creationId xmlns:p14="http://schemas.microsoft.com/office/powerpoint/2010/main" val="4063239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2C0B4-9F1E-E3F6-577A-444D02CA550D}"/>
              </a:ext>
            </a:extLst>
          </p:cNvPr>
          <p:cNvSpPr>
            <a:spLocks noGrp="1"/>
          </p:cNvSpPr>
          <p:nvPr>
            <p:ph idx="1"/>
          </p:nvPr>
        </p:nvSpPr>
        <p:spPr>
          <a:xfrm>
            <a:off x="127321" y="127322"/>
            <a:ext cx="11910349" cy="6528121"/>
          </a:xfrm>
        </p:spPr>
        <p:txBody>
          <a:bodyPr>
            <a:noAutofit/>
          </a:bodyPr>
          <a:lstStyle/>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Jerimiah 18:8-12 :8 If that nation, against whom I have pronounced, turn from their evil , I will repent of the evil that I thought to do unto them.</a:t>
            </a:r>
          </a:p>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:9 And at what instant </a:t>
            </a:r>
            <a:r>
              <a:rPr lang="en-US" sz="4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 shall speak concerning a nation, and concerning a kingdom, to build and to plant</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 it;</a:t>
            </a:r>
          </a:p>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:10 If it do evil in my sight, that it obey not my voice, then I will repent of the good, wherewith I said I would benefit them.</a:t>
            </a:r>
          </a:p>
        </p:txBody>
      </p:sp>
    </p:spTree>
    <p:extLst>
      <p:ext uri="{BB962C8B-B14F-4D97-AF65-F5344CB8AC3E}">
        <p14:creationId xmlns:p14="http://schemas.microsoft.com/office/powerpoint/2010/main" val="2820495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2C0B4-9F1E-E3F6-577A-444D02CA550D}"/>
              </a:ext>
            </a:extLst>
          </p:cNvPr>
          <p:cNvSpPr>
            <a:spLocks noGrp="1"/>
          </p:cNvSpPr>
          <p:nvPr>
            <p:ph idx="1"/>
          </p:nvPr>
        </p:nvSpPr>
        <p:spPr>
          <a:xfrm>
            <a:off x="127321" y="0"/>
            <a:ext cx="11910349" cy="6655443"/>
          </a:xfrm>
        </p:spPr>
        <p:txBody>
          <a:bodyPr>
            <a:noAutofit/>
          </a:bodyPr>
          <a:lstStyle/>
          <a:p>
            <a:pPr marL="0" marR="0" indent="0">
              <a:lnSpc>
                <a:spcPct val="107000"/>
              </a:lnSpc>
              <a:spcBef>
                <a:spcPts val="0"/>
              </a:spcBef>
              <a:spcAft>
                <a:spcPts val="800"/>
              </a:spcAft>
              <a:buNone/>
            </a:pPr>
            <a:r>
              <a:rPr lang="en-US" sz="6000" b="1" kern="100" dirty="0">
                <a:effectLst/>
                <a:latin typeface="Calibri" panose="020F0502020204030204" pitchFamily="34" charset="0"/>
                <a:ea typeface="Calibri" panose="020F0502020204030204" pitchFamily="34" charset="0"/>
                <a:cs typeface="Times New Roman" panose="02020603050405020304" pitchFamily="18" charset="0"/>
              </a:rPr>
              <a:t>Malachi 1:6-8 :6,7 :8 And if ye offer the blind for sacrifice, is it not evil ? and if ye offer the lame and sick, is it not evil ? offer it now unto thy governor; will he be pleased with thee, or accept thy person? saith the LORD of hosts. KJV</a:t>
            </a:r>
          </a:p>
        </p:txBody>
      </p:sp>
    </p:spTree>
    <p:extLst>
      <p:ext uri="{BB962C8B-B14F-4D97-AF65-F5344CB8AC3E}">
        <p14:creationId xmlns:p14="http://schemas.microsoft.com/office/powerpoint/2010/main" val="197319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7"/>
            <a:ext cx="10515600" cy="1319513"/>
          </a:xfrm>
        </p:spPr>
        <p:txBody>
          <a:bodyPr>
            <a:normAutofit/>
          </a:bodyPr>
          <a:lstStyle/>
          <a:p>
            <a:pPr algn="ctr"/>
            <a:r>
              <a:rPr lang="en-US" sz="6600" dirty="0">
                <a:latin typeface="Aharoni" panose="02010803020104030203" pitchFamily="2" charset="-79"/>
                <a:cs typeface="Aharoni" panose="02010803020104030203" pitchFamily="2" charset="-79"/>
              </a:rPr>
              <a:t>TEACH THEM </a:t>
            </a:r>
          </a:p>
        </p:txBody>
      </p:sp>
      <p:sp>
        <p:nvSpPr>
          <p:cNvPr id="3" name="Content Placeholder 2"/>
          <p:cNvSpPr>
            <a:spLocks noGrp="1"/>
          </p:cNvSpPr>
          <p:nvPr>
            <p:ph idx="1"/>
          </p:nvPr>
        </p:nvSpPr>
        <p:spPr>
          <a:xfrm>
            <a:off x="173620" y="1412111"/>
            <a:ext cx="11852476" cy="5254906"/>
          </a:xfrm>
        </p:spPr>
        <p:txBody>
          <a:bodyPr>
            <a:normAutofit/>
          </a:bodyPr>
          <a:lstStyle/>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Exodus 18:19-23 :19 Hearken now unto my voice, I will give thee counsel, and God shall be with thee: Be thou for the people to Godward, that thou mayest bring the causes unto God:</a:t>
            </a:r>
          </a:p>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:20 And thou shalt </a:t>
            </a:r>
            <a:r>
              <a:rPr lang="en-US" sz="4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teach them ordinances and laws</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 and shalt shew them the way wherein they must walk, and the work that they must do. KJV</a:t>
            </a:r>
          </a:p>
        </p:txBody>
      </p:sp>
    </p:spTree>
    <p:extLst>
      <p:ext uri="{BB962C8B-B14F-4D97-AF65-F5344CB8AC3E}">
        <p14:creationId xmlns:p14="http://schemas.microsoft.com/office/powerpoint/2010/main" val="236591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2C0B4-9F1E-E3F6-577A-444D02CA550D}"/>
              </a:ext>
            </a:extLst>
          </p:cNvPr>
          <p:cNvSpPr>
            <a:spLocks noGrp="1"/>
          </p:cNvSpPr>
          <p:nvPr>
            <p:ph idx="1"/>
          </p:nvPr>
        </p:nvSpPr>
        <p:spPr>
          <a:xfrm>
            <a:off x="127321" y="127322"/>
            <a:ext cx="11910349" cy="6528121"/>
          </a:xfrm>
        </p:spPr>
        <p:txBody>
          <a:bodyPr>
            <a:normAutofit lnSpcReduction="10000"/>
          </a:bodyPr>
          <a:lstStyle/>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Deuteronomy 6:7 And thou shalt teach them diligently unto thy children, and shalt talk of them when thou sittest in thine house, and when thou walkest by the way, and when thou liest down, and when thou risest up. KJV</a:t>
            </a:r>
          </a:p>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11:19 And ye shall teach them your children, speaking of them when thou </a:t>
            </a:r>
            <a:r>
              <a:rPr lang="en-US" sz="4000" b="1" kern="100" dirty="0" err="1">
                <a:effectLst/>
                <a:latin typeface="Calibri" panose="020F0502020204030204" pitchFamily="34" charset="0"/>
                <a:ea typeface="Calibri" panose="020F0502020204030204" pitchFamily="34" charset="0"/>
                <a:cs typeface="Times New Roman" panose="02020603050405020304" pitchFamily="18" charset="0"/>
              </a:rPr>
              <a:t>sittest</a:t>
            </a: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in thine house, and when thou </a:t>
            </a:r>
            <a:r>
              <a:rPr lang="en-US" sz="4000" b="1" kern="100" dirty="0" err="1">
                <a:effectLst/>
                <a:latin typeface="Calibri" panose="020F0502020204030204" pitchFamily="34" charset="0"/>
                <a:ea typeface="Calibri" panose="020F0502020204030204" pitchFamily="34" charset="0"/>
                <a:cs typeface="Times New Roman" panose="02020603050405020304" pitchFamily="18" charset="0"/>
              </a:rPr>
              <a:t>walkest</a:t>
            </a: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by the way, when thou </a:t>
            </a:r>
            <a:r>
              <a:rPr lang="en-US" sz="4000" b="1" kern="100" dirty="0" err="1">
                <a:effectLst/>
                <a:latin typeface="Calibri" panose="020F0502020204030204" pitchFamily="34" charset="0"/>
                <a:ea typeface="Calibri" panose="020F0502020204030204" pitchFamily="34" charset="0"/>
                <a:cs typeface="Times New Roman" panose="02020603050405020304" pitchFamily="18" charset="0"/>
              </a:rPr>
              <a:t>liest</a:t>
            </a: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down, and when thou </a:t>
            </a:r>
            <a:r>
              <a:rPr lang="en-US" sz="4000" b="1" kern="100" dirty="0" err="1">
                <a:effectLst/>
                <a:latin typeface="Calibri" panose="020F0502020204030204" pitchFamily="34" charset="0"/>
                <a:ea typeface="Calibri" panose="020F0502020204030204" pitchFamily="34" charset="0"/>
                <a:cs typeface="Times New Roman" panose="02020603050405020304" pitchFamily="18" charset="0"/>
              </a:rPr>
              <a:t>risest</a:t>
            </a: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up. KJV</a:t>
            </a:r>
          </a:p>
          <a:p>
            <a:pPr marL="0" marR="0" indent="0">
              <a:lnSpc>
                <a:spcPct val="107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1546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8"/>
            <a:ext cx="10515600" cy="833378"/>
          </a:xfrm>
        </p:spPr>
        <p:txBody>
          <a:bodyPr>
            <a:noAutofit/>
          </a:bodyPr>
          <a:lstStyle/>
          <a:p>
            <a:pPr algn="ctr"/>
            <a:r>
              <a:rPr lang="en-US" sz="6000" dirty="0">
                <a:latin typeface="Aharoni" panose="02010803020104030203" pitchFamily="2" charset="-79"/>
                <a:cs typeface="Aharoni" panose="02010803020104030203" pitchFamily="2" charset="-79"/>
              </a:rPr>
              <a:t>TO TEACH</a:t>
            </a:r>
          </a:p>
        </p:txBody>
      </p:sp>
      <p:sp>
        <p:nvSpPr>
          <p:cNvPr id="3" name="Content Placeholder 2"/>
          <p:cNvSpPr>
            <a:spLocks noGrp="1"/>
          </p:cNvSpPr>
          <p:nvPr>
            <p:ph idx="1"/>
          </p:nvPr>
        </p:nvSpPr>
        <p:spPr>
          <a:xfrm>
            <a:off x="173620" y="925976"/>
            <a:ext cx="11852476" cy="5741042"/>
          </a:xfrm>
        </p:spPr>
        <p:txBody>
          <a:bodyPr>
            <a:noAutofit/>
          </a:bodyPr>
          <a:lstStyle/>
          <a:p>
            <a:pPr marL="0" marR="0" indent="0">
              <a:lnSpc>
                <a:spcPct val="107000"/>
              </a:lnSpc>
              <a:spcBef>
                <a:spcPts val="0"/>
              </a:spcBef>
              <a:spcAft>
                <a:spcPts val="800"/>
              </a:spcAft>
              <a:buNone/>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Matthew 5:19-20 :19 Whosoever therefore shall break one of these least commandments, and </a:t>
            </a:r>
            <a:r>
              <a:rPr lang="en-US" sz="36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shall teach men </a:t>
            </a: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so, he shall be called the least in the kingdom of heaven: but whosoever shall do and teach them , the same shall be called great in the </a:t>
            </a:r>
            <a:r>
              <a:rPr lang="en-US" sz="36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kingdom of heaven</a:t>
            </a: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 KJV</a:t>
            </a:r>
          </a:p>
          <a:p>
            <a:pPr marL="0" marR="0" indent="0">
              <a:lnSpc>
                <a:spcPct val="107000"/>
              </a:lnSpc>
              <a:spcBef>
                <a:spcPts val="0"/>
              </a:spcBef>
              <a:spcAft>
                <a:spcPts val="800"/>
              </a:spcAft>
              <a:buNone/>
            </a:pP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Mark 6:34 And Jesus, when he came out, saw much people, and was moved with compassion toward them, because they were as sheep not having a shepherd: and </a:t>
            </a:r>
            <a:r>
              <a:rPr lang="en-US" sz="36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he began to teach them many things</a:t>
            </a: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597"/>
            <a:ext cx="10515600" cy="914399"/>
          </a:xfrm>
        </p:spPr>
        <p:txBody>
          <a:bodyPr>
            <a:noAutofit/>
          </a:bodyPr>
          <a:lstStyle/>
          <a:p>
            <a:pPr algn="ctr"/>
            <a:r>
              <a:rPr lang="en-US" sz="6000" b="1" dirty="0">
                <a:latin typeface="Aharoni" panose="02010803020104030203" pitchFamily="2" charset="-79"/>
                <a:cs typeface="Aharoni" panose="02010803020104030203" pitchFamily="2" charset="-79"/>
              </a:rPr>
              <a:t>SEEK Ye First</a:t>
            </a:r>
          </a:p>
        </p:txBody>
      </p:sp>
      <p:sp>
        <p:nvSpPr>
          <p:cNvPr id="3" name="Content Placeholder 2"/>
          <p:cNvSpPr>
            <a:spLocks noGrp="1"/>
          </p:cNvSpPr>
          <p:nvPr>
            <p:ph idx="1"/>
          </p:nvPr>
        </p:nvSpPr>
        <p:spPr>
          <a:xfrm>
            <a:off x="173620" y="914400"/>
            <a:ext cx="11852476" cy="5752618"/>
          </a:xfrm>
        </p:spPr>
        <p:txBody>
          <a:bodyPr>
            <a:noAutofit/>
          </a:bodyPr>
          <a:lstStyle/>
          <a:p>
            <a:pPr marL="0" marR="0" indent="0">
              <a:lnSpc>
                <a:spcPct val="107000"/>
              </a:lnSpc>
              <a:spcBef>
                <a:spcPts val="0"/>
              </a:spcBef>
              <a:spcAft>
                <a:spcPts val="800"/>
              </a:spcAft>
              <a:buNone/>
            </a:pPr>
            <a:r>
              <a:rPr lang="en-US" sz="4200" b="1" kern="100" dirty="0">
                <a:effectLst/>
                <a:latin typeface="Calibri" panose="020F0502020204030204" pitchFamily="34" charset="0"/>
                <a:ea typeface="Calibri" panose="020F0502020204030204" pitchFamily="34" charset="0"/>
                <a:cs typeface="Times New Roman" panose="02020603050405020304" pitchFamily="18" charset="0"/>
              </a:rPr>
              <a:t>Matthew 6:33 But seek ye first the kingdom of God, and his righteousness; and all these things shall be added unto you. KJV</a:t>
            </a:r>
          </a:p>
          <a:p>
            <a:pPr marL="0" marR="0" indent="0">
              <a:lnSpc>
                <a:spcPct val="107000"/>
              </a:lnSpc>
              <a:spcBef>
                <a:spcPts val="0"/>
              </a:spcBef>
              <a:spcAft>
                <a:spcPts val="800"/>
              </a:spcAft>
              <a:buNone/>
            </a:pPr>
            <a:r>
              <a:rPr lang="en-US" sz="4200" b="1" kern="100" dirty="0">
                <a:effectLst/>
                <a:latin typeface="Calibri" panose="020F0502020204030204" pitchFamily="34" charset="0"/>
                <a:ea typeface="Calibri" panose="020F0502020204030204" pitchFamily="34" charset="0"/>
                <a:cs typeface="Times New Roman" panose="02020603050405020304" pitchFamily="18" charset="0"/>
              </a:rPr>
              <a:t> 7:2-8 :7 Ask, and it shall be given you; seek, and ye shall find; knock, and it shall be opened unto you:</a:t>
            </a:r>
          </a:p>
          <a:p>
            <a:pPr marL="0" marR="0" indent="0">
              <a:lnSpc>
                <a:spcPct val="107000"/>
              </a:lnSpc>
              <a:spcBef>
                <a:spcPts val="0"/>
              </a:spcBef>
              <a:spcAft>
                <a:spcPts val="800"/>
              </a:spcAft>
              <a:buNone/>
            </a:pPr>
            <a:r>
              <a:rPr lang="en-US" sz="4200" b="1" kern="100" dirty="0">
                <a:effectLst/>
                <a:latin typeface="Calibri" panose="020F0502020204030204" pitchFamily="34" charset="0"/>
                <a:ea typeface="Calibri" panose="020F0502020204030204" pitchFamily="34" charset="0"/>
                <a:cs typeface="Times New Roman" panose="02020603050405020304" pitchFamily="18" charset="0"/>
              </a:rPr>
              <a:t>:8 </a:t>
            </a:r>
            <a:r>
              <a:rPr lang="en-US" sz="42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For every one that asketh receiveth; and he that seeketh findeth; and to him that knocketh it shall be opened</a:t>
            </a:r>
            <a:r>
              <a:rPr lang="en-US" sz="4200" b="1" kern="100" dirty="0">
                <a:effectLst/>
                <a:latin typeface="Calibri" panose="020F0502020204030204" pitchFamily="34" charset="0"/>
                <a:ea typeface="Calibri" panose="020F0502020204030204" pitchFamily="34" charset="0"/>
                <a:cs typeface="Times New Roman" panose="02020603050405020304" pitchFamily="18" charset="0"/>
              </a:rPr>
              <a:t>. KJV</a:t>
            </a:r>
          </a:p>
        </p:txBody>
      </p:sp>
    </p:spTree>
    <p:extLst>
      <p:ext uri="{BB962C8B-B14F-4D97-AF65-F5344CB8AC3E}">
        <p14:creationId xmlns:p14="http://schemas.microsoft.com/office/powerpoint/2010/main" val="3379401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20" y="0"/>
            <a:ext cx="11852476" cy="6667018"/>
          </a:xfrm>
        </p:spPr>
        <p:txBody>
          <a:bodyPr>
            <a:noAutofit/>
          </a:bodyPr>
          <a:lstStyle/>
          <a:p>
            <a:pPr marL="0" marR="0" indent="0">
              <a:lnSpc>
                <a:spcPct val="107000"/>
              </a:lnSpc>
              <a:spcBef>
                <a:spcPts val="0"/>
              </a:spcBef>
              <a:spcAft>
                <a:spcPts val="800"/>
              </a:spcAft>
              <a:buNone/>
            </a:pPr>
            <a:r>
              <a:rPr lang="en-US" sz="40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Matthew 16:18,19 :18 And I say also unto thee, That thou art Peter, and upon this rock </a:t>
            </a:r>
            <a:r>
              <a:rPr lang="en-US" sz="4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 WILL BUILD MY CHURCH</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 and the gates of hell shall not prevail against it.</a:t>
            </a:r>
          </a:p>
          <a:p>
            <a:pPr marL="0" marR="0" indent="0">
              <a:lnSpc>
                <a:spcPct val="107000"/>
              </a:lnSpc>
              <a:spcBef>
                <a:spcPts val="0"/>
              </a:spcBef>
              <a:spcAft>
                <a:spcPts val="800"/>
              </a:spcAft>
              <a:buNone/>
            </a:pP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:19 And I will give unto thee </a:t>
            </a:r>
            <a:r>
              <a:rPr lang="en-US" sz="4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the keys of the kingdom of heaven</a:t>
            </a:r>
            <a:r>
              <a:rPr lang="en-US" sz="4400" b="1" kern="100" dirty="0">
                <a:effectLst/>
                <a:latin typeface="Calibri" panose="020F0502020204030204" pitchFamily="34" charset="0"/>
                <a:ea typeface="Calibri" panose="020F0502020204030204" pitchFamily="34" charset="0"/>
                <a:cs typeface="Times New Roman" panose="02020603050405020304" pitchFamily="18" charset="0"/>
              </a:rPr>
              <a:t>: and whatsoever thou shalt bind on earth shall be bound in heaven: and whatsoever thou shalt loose on earth shall be loosed in heaven. KJV</a:t>
            </a:r>
          </a:p>
        </p:txBody>
      </p:sp>
    </p:spTree>
    <p:extLst>
      <p:ext uri="{BB962C8B-B14F-4D97-AF65-F5344CB8AC3E}">
        <p14:creationId xmlns:p14="http://schemas.microsoft.com/office/powerpoint/2010/main" val="613107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1646</Words>
  <Application>Microsoft Office PowerPoint</Application>
  <PresentationFormat>Widescreen</PresentationFormat>
  <Paragraphs>95</Paragraphs>
  <Slides>21</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Aharoni</vt:lpstr>
      <vt:lpstr>Arial</vt:lpstr>
      <vt:lpstr>Arial Narrow</vt:lpstr>
      <vt:lpstr>Avenir Next LT Pro</vt:lpstr>
      <vt:lpstr>Calibri</vt:lpstr>
      <vt:lpstr>Calibri Light</vt:lpstr>
      <vt:lpstr>Franklin Gothic Medium</vt:lpstr>
      <vt:lpstr>Franklin Gothic Medium Cond</vt:lpstr>
      <vt:lpstr>Pegasus</vt:lpstr>
      <vt:lpstr>Office Theme</vt:lpstr>
      <vt:lpstr>BUILDING THE BODY OF CHRIST</vt:lpstr>
      <vt:lpstr>OBEY GOD</vt:lpstr>
      <vt:lpstr>PowerPoint Presentation</vt:lpstr>
      <vt:lpstr>PowerPoint Presentation</vt:lpstr>
      <vt:lpstr>TEACH THEM </vt:lpstr>
      <vt:lpstr>PowerPoint Presentation</vt:lpstr>
      <vt:lpstr>TO TEACH</vt:lpstr>
      <vt:lpstr>SEEK Ye First</vt:lpstr>
      <vt:lpstr>PowerPoint Presentation</vt:lpstr>
      <vt:lpstr>THE SUPPER</vt:lpstr>
      <vt:lpstr>THE PROMISE TO THE APOSTLES</vt:lpstr>
      <vt:lpstr>THE PROMISE COMPLETED</vt:lpstr>
      <vt:lpstr>Paul Speaks Clearly of Church Pattern</vt:lpstr>
      <vt:lpstr>What is the Church?</vt:lpstr>
      <vt:lpstr>PowerPoint Presentation</vt:lpstr>
      <vt:lpstr> Four ways by which Authority may be established: </vt:lpstr>
      <vt:lpstr> LIVELY STONES </vt:lpstr>
      <vt:lpstr>PowerPoint Presentation</vt:lpstr>
      <vt:lpstr>PowerPoint Presentation</vt:lpstr>
      <vt:lpstr> THE PLAN OF SALVATION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THE BODY of CHRIST</dc:title>
  <dc:creator>Bruce Molock</dc:creator>
  <cp:lastModifiedBy>Richard Lidh</cp:lastModifiedBy>
  <cp:revision>4</cp:revision>
  <cp:lastPrinted>2023-07-29T20:04:52Z</cp:lastPrinted>
  <dcterms:created xsi:type="dcterms:W3CDTF">2023-07-25T17:30:04Z</dcterms:created>
  <dcterms:modified xsi:type="dcterms:W3CDTF">2023-07-29T20:05:19Z</dcterms:modified>
</cp:coreProperties>
</file>